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44" y="45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FFEF8"/>
                </a:solidFill>
                <a:latin typeface="Carmen Sans"/>
                <a:cs typeface="Carm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rmen Sans Medium"/>
                <a:cs typeface="Carmen Sans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FFEF8"/>
                </a:solidFill>
                <a:latin typeface="Carmen Sans"/>
                <a:cs typeface="Carm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97299" y="1549515"/>
            <a:ext cx="3637915" cy="489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1">
                <a:solidFill>
                  <a:schemeClr val="tx1"/>
                </a:solidFill>
                <a:latin typeface="Carmen Sans Medium"/>
                <a:cs typeface="Carmen Sans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FFEF8"/>
                </a:solidFill>
                <a:latin typeface="Carmen Sans"/>
                <a:cs typeface="Carm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51300" y="730508"/>
            <a:ext cx="6725920" cy="1549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FFFEF8"/>
                </a:solidFill>
                <a:latin typeface="Carmen Sans"/>
                <a:cs typeface="Carm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51300" y="3465592"/>
            <a:ext cx="5484495" cy="2835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rmen Sans Medium"/>
                <a:cs typeface="Carmen Sans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atis-business-solutions.nl" TargetMode="External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hyperlink" Target="mailto:o@isatis-business-solutions.n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5364480" cy="7103109"/>
          </a:xfrm>
          <a:custGeom>
            <a:avLst/>
            <a:gdLst/>
            <a:ahLst/>
            <a:cxnLst/>
            <a:rect l="l" t="t" r="r" b="b"/>
            <a:pathLst>
              <a:path w="5364480" h="7103109">
                <a:moveTo>
                  <a:pt x="0" y="7102805"/>
                </a:moveTo>
                <a:lnTo>
                  <a:pt x="5363997" y="7102805"/>
                </a:lnTo>
                <a:lnTo>
                  <a:pt x="5363997" y="0"/>
                </a:lnTo>
                <a:lnTo>
                  <a:pt x="0" y="0"/>
                </a:lnTo>
                <a:lnTo>
                  <a:pt x="0" y="7102805"/>
                </a:lnTo>
                <a:close/>
              </a:path>
            </a:pathLst>
          </a:custGeom>
          <a:solidFill>
            <a:srgbClr val="F5F1E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754999" y="12"/>
            <a:ext cx="8937625" cy="7103109"/>
            <a:chOff x="1754999" y="12"/>
            <a:chExt cx="8937625" cy="7103109"/>
          </a:xfrm>
        </p:grpSpPr>
        <p:sp>
          <p:nvSpPr>
            <p:cNvPr id="4" name="object 4"/>
            <p:cNvSpPr/>
            <p:nvPr/>
          </p:nvSpPr>
          <p:spPr>
            <a:xfrm>
              <a:off x="5363997" y="12"/>
              <a:ext cx="5328285" cy="7103109"/>
            </a:xfrm>
            <a:custGeom>
              <a:avLst/>
              <a:gdLst/>
              <a:ahLst/>
              <a:cxnLst/>
              <a:rect l="l" t="t" r="r" b="b"/>
              <a:pathLst>
                <a:path w="5328284" h="7103109">
                  <a:moveTo>
                    <a:pt x="0" y="7102792"/>
                  </a:moveTo>
                  <a:lnTo>
                    <a:pt x="5328005" y="7102792"/>
                  </a:lnTo>
                  <a:lnTo>
                    <a:pt x="5328005" y="0"/>
                  </a:lnTo>
                  <a:lnTo>
                    <a:pt x="0" y="0"/>
                  </a:lnTo>
                  <a:lnTo>
                    <a:pt x="0" y="7102792"/>
                  </a:lnTo>
                  <a:close/>
                </a:path>
              </a:pathLst>
            </a:custGeom>
            <a:solidFill>
              <a:srgbClr val="FFD6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54999" y="3180005"/>
              <a:ext cx="6921922" cy="818081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2804299" y="3992116"/>
            <a:ext cx="312166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ccentGraphicW00-Bold"/>
                <a:cs typeface="AccentGraphicW00-Bold"/>
              </a:rPr>
              <a:t>Real</a:t>
            </a:r>
            <a:r>
              <a:rPr sz="2000" b="1" spc="-55" dirty="0">
                <a:latin typeface="AccentGraphicW00-Bold"/>
                <a:cs typeface="AccentGraphicW00-Bold"/>
              </a:rPr>
              <a:t> </a:t>
            </a:r>
            <a:r>
              <a:rPr sz="2000" b="1" spc="-20" dirty="0">
                <a:latin typeface="AccentGraphicW00-Bold"/>
                <a:cs typeface="AccentGraphicW00-Bold"/>
              </a:rPr>
              <a:t>Value</a:t>
            </a:r>
            <a:r>
              <a:rPr sz="2000" b="1" spc="-50" dirty="0">
                <a:latin typeface="AccentGraphicW00-Bold"/>
                <a:cs typeface="AccentGraphicW00-Bold"/>
              </a:rPr>
              <a:t> </a:t>
            </a:r>
            <a:r>
              <a:rPr sz="2000" b="1" dirty="0">
                <a:latin typeface="AccentGraphicW00-Bold"/>
                <a:cs typeface="AccentGraphicW00-Bold"/>
              </a:rPr>
              <a:t>By</a:t>
            </a:r>
            <a:r>
              <a:rPr sz="2000" b="1" spc="-55" dirty="0">
                <a:latin typeface="AccentGraphicW00-Bold"/>
                <a:cs typeface="AccentGraphicW00-Bold"/>
              </a:rPr>
              <a:t> </a:t>
            </a:r>
            <a:r>
              <a:rPr sz="2000" b="1" dirty="0">
                <a:latin typeface="AccentGraphicW00-Bold"/>
                <a:cs typeface="AccentGraphicW00-Bold"/>
              </a:rPr>
              <a:t>Real</a:t>
            </a:r>
            <a:r>
              <a:rPr sz="2000" b="1" spc="-50" dirty="0">
                <a:latin typeface="AccentGraphicW00-Bold"/>
                <a:cs typeface="AccentGraphicW00-Bold"/>
              </a:rPr>
              <a:t> </a:t>
            </a:r>
            <a:r>
              <a:rPr sz="2000" b="1" spc="-10" dirty="0">
                <a:latin typeface="AccentGraphicW00-Bold"/>
                <a:cs typeface="AccentGraphicW00-Bold"/>
              </a:rPr>
              <a:t>People</a:t>
            </a:r>
            <a:endParaRPr sz="2000">
              <a:latin typeface="AccentGraphicW00-Bold"/>
              <a:cs typeface="AccentGraphicW00-Bold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7102805"/>
            <a:ext cx="10692130" cy="457200"/>
          </a:xfrm>
          <a:custGeom>
            <a:avLst/>
            <a:gdLst/>
            <a:ahLst/>
            <a:cxnLst/>
            <a:rect l="l" t="t" r="r" b="b"/>
            <a:pathLst>
              <a:path w="10692130" h="457200">
                <a:moveTo>
                  <a:pt x="10692003" y="0"/>
                </a:moveTo>
                <a:lnTo>
                  <a:pt x="0" y="0"/>
                </a:lnTo>
                <a:lnTo>
                  <a:pt x="0" y="457200"/>
                </a:lnTo>
                <a:lnTo>
                  <a:pt x="10692003" y="457200"/>
                </a:lnTo>
                <a:lnTo>
                  <a:pt x="10692003" y="0"/>
                </a:lnTo>
                <a:close/>
              </a:path>
            </a:pathLst>
          </a:custGeom>
          <a:solidFill>
            <a:srgbClr val="FFFD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08500" y="7240558"/>
            <a:ext cx="341630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Carmen Sans SemiBold"/>
                <a:cs typeface="Carmen Sans SemiBold"/>
              </a:rPr>
              <a:t>Customer</a:t>
            </a:r>
            <a:r>
              <a:rPr sz="900" b="1" spc="335" dirty="0">
                <a:latin typeface="Carmen Sans SemiBold"/>
                <a:cs typeface="Carmen Sans SemiBold"/>
              </a:rPr>
              <a:t> </a:t>
            </a:r>
            <a:r>
              <a:rPr sz="900" b="1" dirty="0">
                <a:latin typeface="Carmen Sans SemiBold"/>
                <a:cs typeface="Carmen Sans SemiBold"/>
              </a:rPr>
              <a:t>Proposal</a:t>
            </a:r>
            <a:r>
              <a:rPr sz="900" b="1" spc="340" dirty="0">
                <a:latin typeface="Carmen Sans SemiBold"/>
                <a:cs typeface="Carmen Sans SemiBold"/>
              </a:rPr>
              <a:t> </a:t>
            </a:r>
            <a:r>
              <a:rPr sz="900" b="1" dirty="0">
                <a:latin typeface="Carmen Sans SemiBold"/>
                <a:cs typeface="Carmen Sans SemiBold"/>
              </a:rPr>
              <a:t>|</a:t>
            </a:r>
            <a:r>
              <a:rPr sz="900" b="1" spc="340" dirty="0">
                <a:latin typeface="Carmen Sans SemiBold"/>
                <a:cs typeface="Carmen Sans SemiBold"/>
              </a:rPr>
              <a:t> </a:t>
            </a:r>
            <a:r>
              <a:rPr sz="900" b="1" dirty="0">
                <a:latin typeface="Carmen Sans SemiBold"/>
                <a:cs typeface="Carmen Sans SemiBold"/>
              </a:rPr>
              <a:t>young</a:t>
            </a:r>
            <a:r>
              <a:rPr sz="900" b="1" spc="340" dirty="0">
                <a:latin typeface="Carmen Sans SemiBold"/>
                <a:cs typeface="Carmen Sans SemiBold"/>
              </a:rPr>
              <a:t> </a:t>
            </a:r>
            <a:r>
              <a:rPr sz="900" b="1" dirty="0">
                <a:latin typeface="Carmen Sans SemiBold"/>
                <a:cs typeface="Carmen Sans SemiBold"/>
              </a:rPr>
              <a:t>professional</a:t>
            </a:r>
            <a:r>
              <a:rPr sz="900" b="1" spc="340" dirty="0">
                <a:latin typeface="Carmen Sans SemiBold"/>
                <a:cs typeface="Carmen Sans SemiBold"/>
              </a:rPr>
              <a:t> </a:t>
            </a:r>
            <a:r>
              <a:rPr sz="900" b="1" spc="-10" dirty="0">
                <a:latin typeface="Carmen Sans SemiBold"/>
                <a:cs typeface="Carmen Sans SemiBold"/>
              </a:rPr>
              <a:t>programme</a:t>
            </a:r>
            <a:endParaRPr sz="900">
              <a:latin typeface="Carmen Sans SemiBold"/>
              <a:cs typeface="Carmen Sans SemiBold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1002" y="0"/>
            <a:ext cx="5361305" cy="7103109"/>
          </a:xfrm>
          <a:custGeom>
            <a:avLst/>
            <a:gdLst/>
            <a:ahLst/>
            <a:cxnLst/>
            <a:rect l="l" t="t" r="r" b="b"/>
            <a:pathLst>
              <a:path w="5361305" h="7103109">
                <a:moveTo>
                  <a:pt x="0" y="7102805"/>
                </a:moveTo>
                <a:lnTo>
                  <a:pt x="5361000" y="7102805"/>
                </a:lnTo>
                <a:lnTo>
                  <a:pt x="5361000" y="0"/>
                </a:lnTo>
                <a:lnTo>
                  <a:pt x="0" y="0"/>
                </a:lnTo>
                <a:lnTo>
                  <a:pt x="0" y="7102805"/>
                </a:lnTo>
                <a:close/>
              </a:path>
            </a:pathLst>
          </a:custGeom>
          <a:solidFill>
            <a:srgbClr val="F5F1E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12"/>
            <a:ext cx="10692130" cy="7560309"/>
            <a:chOff x="0" y="12"/>
            <a:chExt cx="10692130" cy="7560309"/>
          </a:xfrm>
        </p:grpSpPr>
        <p:sp>
          <p:nvSpPr>
            <p:cNvPr id="4" name="object 4"/>
            <p:cNvSpPr/>
            <p:nvPr/>
          </p:nvSpPr>
          <p:spPr>
            <a:xfrm>
              <a:off x="0" y="12"/>
              <a:ext cx="5331460" cy="7103109"/>
            </a:xfrm>
            <a:custGeom>
              <a:avLst/>
              <a:gdLst/>
              <a:ahLst/>
              <a:cxnLst/>
              <a:rect l="l" t="t" r="r" b="b"/>
              <a:pathLst>
                <a:path w="5331460" h="7103109">
                  <a:moveTo>
                    <a:pt x="0" y="7102792"/>
                  </a:moveTo>
                  <a:lnTo>
                    <a:pt x="5331002" y="7102792"/>
                  </a:lnTo>
                  <a:lnTo>
                    <a:pt x="5331002" y="0"/>
                  </a:lnTo>
                  <a:lnTo>
                    <a:pt x="0" y="0"/>
                  </a:lnTo>
                  <a:lnTo>
                    <a:pt x="0" y="7102792"/>
                  </a:lnTo>
                  <a:close/>
                </a:path>
              </a:pathLst>
            </a:custGeom>
            <a:solidFill>
              <a:srgbClr val="FFD6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7102805"/>
              <a:ext cx="10692130" cy="457200"/>
            </a:xfrm>
            <a:custGeom>
              <a:avLst/>
              <a:gdLst/>
              <a:ahLst/>
              <a:cxnLst/>
              <a:rect l="l" t="t" r="r" b="b"/>
              <a:pathLst>
                <a:path w="10692130" h="457200">
                  <a:moveTo>
                    <a:pt x="10692003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10692003" y="457200"/>
                  </a:lnTo>
                  <a:lnTo>
                    <a:pt x="10692003" y="0"/>
                  </a:lnTo>
                  <a:close/>
                </a:path>
              </a:pathLst>
            </a:custGeom>
            <a:solidFill>
              <a:srgbClr val="FFFD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58099" y="7231191"/>
            <a:ext cx="22034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30" dirty="0">
                <a:latin typeface="Carmen Sans SemiBold"/>
                <a:cs typeface="Carmen Sans SemiBold"/>
              </a:rPr>
              <a:t>10</a:t>
            </a:r>
            <a:endParaRPr sz="1100">
              <a:latin typeface="Carmen Sans SemiBold"/>
              <a:cs typeface="Carmen Sans SemiBold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821300" y="1936645"/>
            <a:ext cx="488124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26465" algn="l"/>
              </a:tabLst>
            </a:pPr>
            <a:r>
              <a:rPr sz="2000" spc="-25" dirty="0">
                <a:solidFill>
                  <a:srgbClr val="020203"/>
                </a:solidFill>
              </a:rPr>
              <a:t>02.</a:t>
            </a:r>
            <a:r>
              <a:rPr sz="2000" dirty="0">
                <a:solidFill>
                  <a:srgbClr val="020203"/>
                </a:solidFill>
              </a:rPr>
              <a:t>	</a:t>
            </a:r>
            <a:r>
              <a:rPr sz="2000" spc="45" dirty="0">
                <a:solidFill>
                  <a:srgbClr val="020203"/>
                </a:solidFill>
              </a:rPr>
              <a:t>Indiensttreden</a:t>
            </a:r>
            <a:r>
              <a:rPr sz="2000" spc="160" dirty="0">
                <a:solidFill>
                  <a:srgbClr val="020203"/>
                </a:solidFill>
              </a:rPr>
              <a:t> </a:t>
            </a:r>
            <a:r>
              <a:rPr sz="2000" dirty="0">
                <a:solidFill>
                  <a:srgbClr val="020203"/>
                </a:solidFill>
              </a:rPr>
              <a:t>IBS</a:t>
            </a:r>
            <a:r>
              <a:rPr sz="2000" spc="160" dirty="0">
                <a:solidFill>
                  <a:srgbClr val="020203"/>
                </a:solidFill>
              </a:rPr>
              <a:t> </a:t>
            </a:r>
            <a:r>
              <a:rPr sz="2000" spc="-10" dirty="0">
                <a:solidFill>
                  <a:srgbClr val="020203"/>
                </a:solidFill>
              </a:rPr>
              <a:t>Academy</a:t>
            </a:r>
            <a:endParaRPr sz="2000"/>
          </a:p>
        </p:txBody>
      </p:sp>
      <p:sp>
        <p:nvSpPr>
          <p:cNvPr id="8" name="object 8"/>
          <p:cNvSpPr txBox="1"/>
          <p:nvPr/>
        </p:nvSpPr>
        <p:spPr>
          <a:xfrm>
            <a:off x="5827100" y="2631367"/>
            <a:ext cx="2978150" cy="283527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109855">
              <a:lnSpc>
                <a:spcPts val="1300"/>
              </a:lnSpc>
              <a:spcBef>
                <a:spcPts val="160"/>
              </a:spcBef>
            </a:pP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kandidaat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zal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in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diensttreden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bij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spc="-20" dirty="0">
                <a:latin typeface="Carmen Sans Medium"/>
                <a:cs typeface="Carmen Sans Medium"/>
              </a:rPr>
              <a:t>IBS. </a:t>
            </a:r>
            <a:r>
              <a:rPr sz="1100" b="0" dirty="0">
                <a:latin typeface="Carmen Sans Medium"/>
                <a:cs typeface="Carmen Sans Medium"/>
              </a:rPr>
              <a:t>Hij/zij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krijgt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een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arbeidscontract </a:t>
            </a:r>
            <a:r>
              <a:rPr sz="1100" b="0" spc="-20" dirty="0">
                <a:latin typeface="Carmen Sans Medium"/>
                <a:cs typeface="Carmen Sans Medium"/>
              </a:rPr>
              <a:t>voor </a:t>
            </a:r>
            <a:r>
              <a:rPr sz="1100" b="0" dirty="0">
                <a:latin typeface="Carmen Sans Medium"/>
                <a:cs typeface="Carmen Sans Medium"/>
              </a:rPr>
              <a:t>bepaalde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tijd, </a:t>
            </a:r>
            <a:r>
              <a:rPr sz="1100" b="0" spc="-10" dirty="0">
                <a:latin typeface="Carmen Sans Medium"/>
                <a:cs typeface="Carmen Sans Medium"/>
              </a:rPr>
              <a:t>waarvan</a:t>
            </a:r>
            <a:r>
              <a:rPr sz="1100" b="0" dirty="0">
                <a:latin typeface="Carmen Sans Medium"/>
                <a:cs typeface="Carmen Sans Medium"/>
              </a:rPr>
              <a:t> de </a:t>
            </a:r>
            <a:r>
              <a:rPr sz="1100" b="0" spc="-10" dirty="0">
                <a:latin typeface="Carmen Sans Medium"/>
                <a:cs typeface="Carmen Sans Medium"/>
              </a:rPr>
              <a:t>einddatum overeenkomt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met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gewenste overname datum.</a:t>
            </a:r>
            <a:endParaRPr sz="1100">
              <a:latin typeface="Carmen Sans Medium"/>
              <a:cs typeface="Carmen Sans Medium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>
              <a:latin typeface="Carmen Sans Medium"/>
              <a:cs typeface="Carmen Sans Medium"/>
            </a:endParaRPr>
          </a:p>
          <a:p>
            <a:pPr marL="12700" marR="5080">
              <a:lnSpc>
                <a:spcPts val="1300"/>
              </a:lnSpc>
              <a:spcBef>
                <a:spcPts val="5"/>
              </a:spcBef>
            </a:pP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2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arbeidsvoorwaarden</a:t>
            </a:r>
            <a:r>
              <a:rPr sz="1100" b="0" spc="2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gedurende</a:t>
            </a:r>
            <a:r>
              <a:rPr sz="1100" b="0" spc="30" dirty="0">
                <a:latin typeface="Carmen Sans Medium"/>
                <a:cs typeface="Carmen Sans Medium"/>
              </a:rPr>
              <a:t> </a:t>
            </a:r>
            <a:r>
              <a:rPr sz="1100" b="0" spc="-25" dirty="0">
                <a:latin typeface="Carmen Sans Medium"/>
                <a:cs typeface="Carmen Sans Medium"/>
              </a:rPr>
              <a:t>de </a:t>
            </a:r>
            <a:r>
              <a:rPr sz="1100" b="0" spc="-10" dirty="0">
                <a:latin typeface="Carmen Sans Medium"/>
                <a:cs typeface="Carmen Sans Medium"/>
              </a:rPr>
              <a:t>aanvang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van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het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opleidingstraject</a:t>
            </a:r>
            <a:r>
              <a:rPr sz="1100" b="0" spc="-10" dirty="0">
                <a:latin typeface="Carmen Sans Medium"/>
                <a:cs typeface="Carmen Sans Medium"/>
              </a:rPr>
              <a:t> zullen overeenkomen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met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verwachtingen </a:t>
            </a:r>
            <a:r>
              <a:rPr sz="1100" b="0" dirty="0">
                <a:latin typeface="Carmen Sans Medium"/>
                <a:cs typeface="Carmen Sans Medium"/>
              </a:rPr>
              <a:t>van</a:t>
            </a:r>
            <a:r>
              <a:rPr sz="1100" b="0" spc="-2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klant.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Het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uiteindelijke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doel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is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spc="-25" dirty="0">
                <a:latin typeface="Carmen Sans Medium"/>
                <a:cs typeface="Carmen Sans Medium"/>
              </a:rPr>
              <a:t>dat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2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Trainee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wel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een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stapje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gaat</a:t>
            </a:r>
            <a:r>
              <a:rPr sz="1100" b="0" spc="-10" dirty="0">
                <a:latin typeface="Carmen Sans Medium"/>
                <a:cs typeface="Carmen Sans Medium"/>
              </a:rPr>
              <a:t> maken, </a:t>
            </a:r>
            <a:r>
              <a:rPr sz="1100" b="0" dirty="0">
                <a:latin typeface="Carmen Sans Medium"/>
                <a:cs typeface="Carmen Sans Medium"/>
              </a:rPr>
              <a:t>zodat</a:t>
            </a:r>
            <a:r>
              <a:rPr sz="1100" b="0" spc="-2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het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vooruitzicht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positief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is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voor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spc="-25" dirty="0">
                <a:latin typeface="Carmen Sans Medium"/>
                <a:cs typeface="Carmen Sans Medium"/>
              </a:rPr>
              <a:t>de </a:t>
            </a:r>
            <a:r>
              <a:rPr sz="1100" b="0" spc="-10" dirty="0">
                <a:latin typeface="Carmen Sans Medium"/>
                <a:cs typeface="Carmen Sans Medium"/>
              </a:rPr>
              <a:t>kandidaat.</a:t>
            </a:r>
            <a:endParaRPr sz="1100">
              <a:latin typeface="Carmen Sans Medium"/>
              <a:cs typeface="Carmen Sans Medium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>
              <a:latin typeface="Carmen Sans Medium"/>
              <a:cs typeface="Carmen Sans Medium"/>
            </a:endParaRPr>
          </a:p>
          <a:p>
            <a:pPr marL="12700" marR="161290">
              <a:lnSpc>
                <a:spcPts val="1300"/>
              </a:lnSpc>
            </a:pPr>
            <a:r>
              <a:rPr sz="1100" b="0" dirty="0">
                <a:latin typeface="Carmen Sans Medium"/>
                <a:cs typeface="Carmen Sans Medium"/>
              </a:rPr>
              <a:t>Doelstelling</a:t>
            </a:r>
            <a:r>
              <a:rPr sz="1100" b="0" spc="-2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is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dat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na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detavast</a:t>
            </a:r>
            <a:r>
              <a:rPr sz="1100" b="0" spc="-10" dirty="0">
                <a:latin typeface="Carmen Sans Medium"/>
                <a:cs typeface="Carmen Sans Medium"/>
              </a:rPr>
              <a:t> periode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2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kandidaat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kosteloos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in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dienst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spc="-25" dirty="0">
                <a:latin typeface="Carmen Sans Medium"/>
                <a:cs typeface="Carmen Sans Medium"/>
              </a:rPr>
              <a:t>zal </a:t>
            </a:r>
            <a:r>
              <a:rPr sz="1100" b="0" dirty="0">
                <a:latin typeface="Carmen Sans Medium"/>
                <a:cs typeface="Carmen Sans Medium"/>
              </a:rPr>
              <a:t>treden bij </a:t>
            </a:r>
            <a:r>
              <a:rPr sz="1100" b="0" spc="-10" dirty="0">
                <a:latin typeface="Carmen Sans Medium"/>
                <a:cs typeface="Carmen Sans Medium"/>
              </a:rPr>
              <a:t>Mosadex.</a:t>
            </a:r>
            <a:endParaRPr sz="1100">
              <a:latin typeface="Carmen Sans Medium"/>
              <a:cs typeface="Carmen Sans Medium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2927" y="2684695"/>
            <a:ext cx="3488744" cy="347329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692130" cy="7103109"/>
          </a:xfrm>
          <a:custGeom>
            <a:avLst/>
            <a:gdLst/>
            <a:ahLst/>
            <a:cxnLst/>
            <a:rect l="l" t="t" r="r" b="b"/>
            <a:pathLst>
              <a:path w="10692130" h="7103109">
                <a:moveTo>
                  <a:pt x="0" y="7102805"/>
                </a:moveTo>
                <a:lnTo>
                  <a:pt x="10692003" y="7102805"/>
                </a:lnTo>
                <a:lnTo>
                  <a:pt x="10692003" y="0"/>
                </a:lnTo>
                <a:lnTo>
                  <a:pt x="0" y="0"/>
                </a:lnTo>
                <a:lnTo>
                  <a:pt x="0" y="7102805"/>
                </a:lnTo>
                <a:close/>
              </a:path>
            </a:pathLst>
          </a:custGeom>
          <a:solidFill>
            <a:srgbClr val="F5F1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7102805"/>
            <a:ext cx="10692130" cy="457200"/>
          </a:xfrm>
          <a:custGeom>
            <a:avLst/>
            <a:gdLst/>
            <a:ahLst/>
            <a:cxnLst/>
            <a:rect l="l" t="t" r="r" b="b"/>
            <a:pathLst>
              <a:path w="10692130" h="457200">
                <a:moveTo>
                  <a:pt x="10692003" y="0"/>
                </a:moveTo>
                <a:lnTo>
                  <a:pt x="0" y="0"/>
                </a:lnTo>
                <a:lnTo>
                  <a:pt x="0" y="457200"/>
                </a:lnTo>
                <a:lnTo>
                  <a:pt x="10692003" y="457200"/>
                </a:lnTo>
                <a:lnTo>
                  <a:pt x="10692003" y="0"/>
                </a:lnTo>
                <a:close/>
              </a:path>
            </a:pathLst>
          </a:custGeom>
          <a:solidFill>
            <a:srgbClr val="FFFD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26500" y="7215358"/>
            <a:ext cx="136715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Carmen Sans SemiBold"/>
                <a:cs typeface="Carmen Sans SemiBold"/>
              </a:rPr>
              <a:t>Academy</a:t>
            </a:r>
            <a:r>
              <a:rPr sz="900" b="1" spc="290" dirty="0">
                <a:latin typeface="Carmen Sans SemiBold"/>
                <a:cs typeface="Carmen Sans SemiBold"/>
              </a:rPr>
              <a:t> </a:t>
            </a:r>
            <a:r>
              <a:rPr sz="900" b="1" spc="-10" dirty="0">
                <a:latin typeface="Carmen Sans SemiBold"/>
                <a:cs typeface="Carmen Sans SemiBold"/>
              </a:rPr>
              <a:t>Progamma</a:t>
            </a:r>
            <a:endParaRPr sz="900">
              <a:latin typeface="Carmen Sans SemiBold"/>
              <a:cs typeface="Carmen Sans Semi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015100" y="7231191"/>
            <a:ext cx="22034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30" dirty="0">
                <a:latin typeface="Carmen Sans SemiBold"/>
                <a:cs typeface="Carmen Sans SemiBold"/>
              </a:rPr>
              <a:t>11</a:t>
            </a:r>
            <a:endParaRPr sz="1100">
              <a:latin typeface="Carmen Sans SemiBold"/>
              <a:cs typeface="Carmen Sans SemiBold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43999" y="813569"/>
            <a:ext cx="363918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99160" algn="l"/>
              </a:tabLst>
            </a:pPr>
            <a:r>
              <a:rPr sz="2000" spc="-25" dirty="0">
                <a:solidFill>
                  <a:srgbClr val="020203"/>
                </a:solidFill>
              </a:rPr>
              <a:t>03.</a:t>
            </a:r>
            <a:r>
              <a:rPr sz="2000" dirty="0">
                <a:solidFill>
                  <a:srgbClr val="020203"/>
                </a:solidFill>
              </a:rPr>
              <a:t>	Opleiding</a:t>
            </a:r>
            <a:r>
              <a:rPr sz="2000" spc="10" dirty="0">
                <a:solidFill>
                  <a:srgbClr val="020203"/>
                </a:solidFill>
              </a:rPr>
              <a:t>  </a:t>
            </a:r>
            <a:r>
              <a:rPr sz="2000" spc="35" dirty="0">
                <a:solidFill>
                  <a:srgbClr val="020203"/>
                </a:solidFill>
              </a:rPr>
              <a:t>Roadmap</a:t>
            </a:r>
            <a:endParaRPr sz="2000"/>
          </a:p>
        </p:txBody>
      </p:sp>
      <p:grpSp>
        <p:nvGrpSpPr>
          <p:cNvPr id="7" name="object 7"/>
          <p:cNvGrpSpPr/>
          <p:nvPr/>
        </p:nvGrpSpPr>
        <p:grpSpPr>
          <a:xfrm>
            <a:off x="2694915" y="2807865"/>
            <a:ext cx="5212715" cy="3390900"/>
            <a:chOff x="2694915" y="2807865"/>
            <a:chExt cx="5212715" cy="3390900"/>
          </a:xfrm>
        </p:grpSpPr>
        <p:sp>
          <p:nvSpPr>
            <p:cNvPr id="8" name="object 8"/>
            <p:cNvSpPr/>
            <p:nvPr/>
          </p:nvSpPr>
          <p:spPr>
            <a:xfrm>
              <a:off x="3553965" y="2807865"/>
              <a:ext cx="3399790" cy="3390900"/>
            </a:xfrm>
            <a:custGeom>
              <a:avLst/>
              <a:gdLst/>
              <a:ahLst/>
              <a:cxnLst/>
              <a:rect l="l" t="t" r="r" b="b"/>
              <a:pathLst>
                <a:path w="3399790" h="3390900">
                  <a:moveTo>
                    <a:pt x="1938331" y="3378200"/>
                  </a:moveTo>
                  <a:lnTo>
                    <a:pt x="1461407" y="3378200"/>
                  </a:lnTo>
                  <a:lnTo>
                    <a:pt x="1508358" y="3390900"/>
                  </a:lnTo>
                  <a:lnTo>
                    <a:pt x="1891380" y="3390900"/>
                  </a:lnTo>
                  <a:lnTo>
                    <a:pt x="1938331" y="3378200"/>
                  </a:lnTo>
                  <a:close/>
                </a:path>
                <a:path w="3399790" h="3390900">
                  <a:moveTo>
                    <a:pt x="1446067" y="25400"/>
                  </a:moveTo>
                  <a:lnTo>
                    <a:pt x="1368745" y="25400"/>
                  </a:lnTo>
                  <a:lnTo>
                    <a:pt x="1101953" y="101600"/>
                  </a:lnTo>
                  <a:lnTo>
                    <a:pt x="1059309" y="127000"/>
                  </a:lnTo>
                  <a:lnTo>
                    <a:pt x="1017233" y="139700"/>
                  </a:lnTo>
                  <a:lnTo>
                    <a:pt x="975743" y="165100"/>
                  </a:lnTo>
                  <a:lnTo>
                    <a:pt x="934858" y="177800"/>
                  </a:lnTo>
                  <a:lnTo>
                    <a:pt x="894594" y="203200"/>
                  </a:lnTo>
                  <a:lnTo>
                    <a:pt x="854970" y="215900"/>
                  </a:lnTo>
                  <a:lnTo>
                    <a:pt x="816005" y="241300"/>
                  </a:lnTo>
                  <a:lnTo>
                    <a:pt x="777715" y="266700"/>
                  </a:lnTo>
                  <a:lnTo>
                    <a:pt x="740118" y="292100"/>
                  </a:lnTo>
                  <a:lnTo>
                    <a:pt x="703234" y="317500"/>
                  </a:lnTo>
                  <a:lnTo>
                    <a:pt x="667079" y="342900"/>
                  </a:lnTo>
                  <a:lnTo>
                    <a:pt x="631671" y="381000"/>
                  </a:lnTo>
                  <a:lnTo>
                    <a:pt x="597029" y="406400"/>
                  </a:lnTo>
                  <a:lnTo>
                    <a:pt x="563171" y="431800"/>
                  </a:lnTo>
                  <a:lnTo>
                    <a:pt x="530114" y="469900"/>
                  </a:lnTo>
                  <a:lnTo>
                    <a:pt x="497876" y="495300"/>
                  </a:lnTo>
                  <a:lnTo>
                    <a:pt x="466475" y="533400"/>
                  </a:lnTo>
                  <a:lnTo>
                    <a:pt x="435930" y="558800"/>
                  </a:lnTo>
                  <a:lnTo>
                    <a:pt x="406258" y="596900"/>
                  </a:lnTo>
                  <a:lnTo>
                    <a:pt x="377476" y="635000"/>
                  </a:lnTo>
                  <a:lnTo>
                    <a:pt x="349604" y="660400"/>
                  </a:lnTo>
                  <a:lnTo>
                    <a:pt x="322659" y="698500"/>
                  </a:lnTo>
                  <a:lnTo>
                    <a:pt x="296658" y="736600"/>
                  </a:lnTo>
                  <a:lnTo>
                    <a:pt x="271621" y="774700"/>
                  </a:lnTo>
                  <a:lnTo>
                    <a:pt x="247564" y="812800"/>
                  </a:lnTo>
                  <a:lnTo>
                    <a:pt x="224505" y="850900"/>
                  </a:lnTo>
                  <a:lnTo>
                    <a:pt x="202464" y="889000"/>
                  </a:lnTo>
                  <a:lnTo>
                    <a:pt x="181456" y="927100"/>
                  </a:lnTo>
                  <a:lnTo>
                    <a:pt x="161502" y="977900"/>
                  </a:lnTo>
                  <a:lnTo>
                    <a:pt x="142617" y="1016000"/>
                  </a:lnTo>
                  <a:lnTo>
                    <a:pt x="124821" y="1054100"/>
                  </a:lnTo>
                  <a:lnTo>
                    <a:pt x="108132" y="1104900"/>
                  </a:lnTo>
                  <a:lnTo>
                    <a:pt x="92566" y="1143000"/>
                  </a:lnTo>
                  <a:lnTo>
                    <a:pt x="78143" y="1181100"/>
                  </a:lnTo>
                  <a:lnTo>
                    <a:pt x="64880" y="1231900"/>
                  </a:lnTo>
                  <a:lnTo>
                    <a:pt x="52795" y="1270000"/>
                  </a:lnTo>
                  <a:lnTo>
                    <a:pt x="41906" y="1320800"/>
                  </a:lnTo>
                  <a:lnTo>
                    <a:pt x="32230" y="1371600"/>
                  </a:lnTo>
                  <a:lnTo>
                    <a:pt x="23787" y="1409700"/>
                  </a:lnTo>
                  <a:lnTo>
                    <a:pt x="16593" y="1460500"/>
                  </a:lnTo>
                  <a:lnTo>
                    <a:pt x="10667" y="1511300"/>
                  </a:lnTo>
                  <a:lnTo>
                    <a:pt x="6027" y="1549400"/>
                  </a:lnTo>
                  <a:lnTo>
                    <a:pt x="2690" y="1600200"/>
                  </a:lnTo>
                  <a:lnTo>
                    <a:pt x="675" y="1651000"/>
                  </a:lnTo>
                  <a:lnTo>
                    <a:pt x="0" y="1701800"/>
                  </a:lnTo>
                  <a:lnTo>
                    <a:pt x="675" y="1739900"/>
                  </a:lnTo>
                  <a:lnTo>
                    <a:pt x="2690" y="1790700"/>
                  </a:lnTo>
                  <a:lnTo>
                    <a:pt x="6027" y="1841500"/>
                  </a:lnTo>
                  <a:lnTo>
                    <a:pt x="10667" y="1892300"/>
                  </a:lnTo>
                  <a:lnTo>
                    <a:pt x="16593" y="1930400"/>
                  </a:lnTo>
                  <a:lnTo>
                    <a:pt x="23787" y="1981200"/>
                  </a:lnTo>
                  <a:lnTo>
                    <a:pt x="32230" y="2032000"/>
                  </a:lnTo>
                  <a:lnTo>
                    <a:pt x="41906" y="2070100"/>
                  </a:lnTo>
                  <a:lnTo>
                    <a:pt x="52795" y="2120900"/>
                  </a:lnTo>
                  <a:lnTo>
                    <a:pt x="64880" y="2159000"/>
                  </a:lnTo>
                  <a:lnTo>
                    <a:pt x="78143" y="2209800"/>
                  </a:lnTo>
                  <a:lnTo>
                    <a:pt x="92566" y="2247900"/>
                  </a:lnTo>
                  <a:lnTo>
                    <a:pt x="108132" y="2298700"/>
                  </a:lnTo>
                  <a:lnTo>
                    <a:pt x="124821" y="2336800"/>
                  </a:lnTo>
                  <a:lnTo>
                    <a:pt x="142617" y="2374900"/>
                  </a:lnTo>
                  <a:lnTo>
                    <a:pt x="161502" y="2425700"/>
                  </a:lnTo>
                  <a:lnTo>
                    <a:pt x="181456" y="2463800"/>
                  </a:lnTo>
                  <a:lnTo>
                    <a:pt x="202464" y="2501900"/>
                  </a:lnTo>
                  <a:lnTo>
                    <a:pt x="224505" y="2540000"/>
                  </a:lnTo>
                  <a:lnTo>
                    <a:pt x="247564" y="2578100"/>
                  </a:lnTo>
                  <a:lnTo>
                    <a:pt x="271621" y="2616200"/>
                  </a:lnTo>
                  <a:lnTo>
                    <a:pt x="296658" y="2654300"/>
                  </a:lnTo>
                  <a:lnTo>
                    <a:pt x="322659" y="2692400"/>
                  </a:lnTo>
                  <a:lnTo>
                    <a:pt x="349604" y="2730500"/>
                  </a:lnTo>
                  <a:lnTo>
                    <a:pt x="377476" y="2768600"/>
                  </a:lnTo>
                  <a:lnTo>
                    <a:pt x="406258" y="2794000"/>
                  </a:lnTo>
                  <a:lnTo>
                    <a:pt x="435930" y="2832100"/>
                  </a:lnTo>
                  <a:lnTo>
                    <a:pt x="466475" y="2870200"/>
                  </a:lnTo>
                  <a:lnTo>
                    <a:pt x="497876" y="2895600"/>
                  </a:lnTo>
                  <a:lnTo>
                    <a:pt x="530114" y="2933700"/>
                  </a:lnTo>
                  <a:lnTo>
                    <a:pt x="563171" y="2959100"/>
                  </a:lnTo>
                  <a:lnTo>
                    <a:pt x="597029" y="2997200"/>
                  </a:lnTo>
                  <a:lnTo>
                    <a:pt x="631671" y="3022600"/>
                  </a:lnTo>
                  <a:lnTo>
                    <a:pt x="667079" y="3048000"/>
                  </a:lnTo>
                  <a:lnTo>
                    <a:pt x="703234" y="3073400"/>
                  </a:lnTo>
                  <a:lnTo>
                    <a:pt x="740118" y="3098800"/>
                  </a:lnTo>
                  <a:lnTo>
                    <a:pt x="777715" y="3124200"/>
                  </a:lnTo>
                  <a:lnTo>
                    <a:pt x="816005" y="3149600"/>
                  </a:lnTo>
                  <a:lnTo>
                    <a:pt x="854970" y="3175000"/>
                  </a:lnTo>
                  <a:lnTo>
                    <a:pt x="894594" y="3200400"/>
                  </a:lnTo>
                  <a:lnTo>
                    <a:pt x="934858" y="3213100"/>
                  </a:lnTo>
                  <a:lnTo>
                    <a:pt x="975743" y="3238500"/>
                  </a:lnTo>
                  <a:lnTo>
                    <a:pt x="1017233" y="3251200"/>
                  </a:lnTo>
                  <a:lnTo>
                    <a:pt x="1059309" y="3276600"/>
                  </a:lnTo>
                  <a:lnTo>
                    <a:pt x="1145147" y="3302000"/>
                  </a:lnTo>
                  <a:lnTo>
                    <a:pt x="1414864" y="3378200"/>
                  </a:lnTo>
                  <a:lnTo>
                    <a:pt x="1495968" y="3378200"/>
                  </a:lnTo>
                  <a:lnTo>
                    <a:pt x="1396640" y="3352800"/>
                  </a:lnTo>
                  <a:lnTo>
                    <a:pt x="1347708" y="3352800"/>
                  </a:lnTo>
                  <a:lnTo>
                    <a:pt x="1204105" y="3314700"/>
                  </a:lnTo>
                  <a:lnTo>
                    <a:pt x="1157376" y="3289300"/>
                  </a:lnTo>
                  <a:lnTo>
                    <a:pt x="1065756" y="3263900"/>
                  </a:lnTo>
                  <a:lnTo>
                    <a:pt x="1020910" y="3238500"/>
                  </a:lnTo>
                  <a:lnTo>
                    <a:pt x="976735" y="3225800"/>
                  </a:lnTo>
                  <a:lnTo>
                    <a:pt x="890489" y="3175000"/>
                  </a:lnTo>
                  <a:lnTo>
                    <a:pt x="848462" y="3149600"/>
                  </a:lnTo>
                  <a:lnTo>
                    <a:pt x="807194" y="3124200"/>
                  </a:lnTo>
                  <a:lnTo>
                    <a:pt x="766709" y="3098800"/>
                  </a:lnTo>
                  <a:lnTo>
                    <a:pt x="727027" y="3073400"/>
                  </a:lnTo>
                  <a:lnTo>
                    <a:pt x="688170" y="3048000"/>
                  </a:lnTo>
                  <a:lnTo>
                    <a:pt x="650162" y="3022600"/>
                  </a:lnTo>
                  <a:lnTo>
                    <a:pt x="613024" y="2984500"/>
                  </a:lnTo>
                  <a:lnTo>
                    <a:pt x="576777" y="2959100"/>
                  </a:lnTo>
                  <a:lnTo>
                    <a:pt x="541444" y="2921000"/>
                  </a:lnTo>
                  <a:lnTo>
                    <a:pt x="507047" y="2895600"/>
                  </a:lnTo>
                  <a:lnTo>
                    <a:pt x="473610" y="2857500"/>
                  </a:lnTo>
                  <a:lnTo>
                    <a:pt x="441153" y="2819400"/>
                  </a:lnTo>
                  <a:lnTo>
                    <a:pt x="409700" y="2781300"/>
                  </a:lnTo>
                  <a:lnTo>
                    <a:pt x="379271" y="2743200"/>
                  </a:lnTo>
                  <a:lnTo>
                    <a:pt x="349889" y="2705100"/>
                  </a:lnTo>
                  <a:lnTo>
                    <a:pt x="321576" y="2667000"/>
                  </a:lnTo>
                  <a:lnTo>
                    <a:pt x="294354" y="2628900"/>
                  </a:lnTo>
                  <a:lnTo>
                    <a:pt x="268245" y="2590800"/>
                  </a:lnTo>
                  <a:lnTo>
                    <a:pt x="243271" y="2552700"/>
                  </a:lnTo>
                  <a:lnTo>
                    <a:pt x="219454" y="2501900"/>
                  </a:lnTo>
                  <a:lnTo>
                    <a:pt x="196816" y="2463800"/>
                  </a:lnTo>
                  <a:lnTo>
                    <a:pt x="175380" y="2425700"/>
                  </a:lnTo>
                  <a:lnTo>
                    <a:pt x="155167" y="2374900"/>
                  </a:lnTo>
                  <a:lnTo>
                    <a:pt x="136199" y="2336800"/>
                  </a:lnTo>
                  <a:lnTo>
                    <a:pt x="118498" y="2286000"/>
                  </a:lnTo>
                  <a:lnTo>
                    <a:pt x="102087" y="2235200"/>
                  </a:lnTo>
                  <a:lnTo>
                    <a:pt x="86987" y="2197100"/>
                  </a:lnTo>
                  <a:lnTo>
                    <a:pt x="73221" y="2146300"/>
                  </a:lnTo>
                  <a:lnTo>
                    <a:pt x="60810" y="2095500"/>
                  </a:lnTo>
                  <a:lnTo>
                    <a:pt x="49776" y="2044700"/>
                  </a:lnTo>
                  <a:lnTo>
                    <a:pt x="40143" y="2006600"/>
                  </a:lnTo>
                  <a:lnTo>
                    <a:pt x="31931" y="1955800"/>
                  </a:lnTo>
                  <a:lnTo>
                    <a:pt x="25162" y="1905000"/>
                  </a:lnTo>
                  <a:lnTo>
                    <a:pt x="19860" y="1854200"/>
                  </a:lnTo>
                  <a:lnTo>
                    <a:pt x="16045" y="1803400"/>
                  </a:lnTo>
                  <a:lnTo>
                    <a:pt x="13739" y="1752600"/>
                  </a:lnTo>
                  <a:lnTo>
                    <a:pt x="12966" y="1701800"/>
                  </a:lnTo>
                  <a:lnTo>
                    <a:pt x="13739" y="1651000"/>
                  </a:lnTo>
                  <a:lnTo>
                    <a:pt x="16045" y="1600200"/>
                  </a:lnTo>
                  <a:lnTo>
                    <a:pt x="19860" y="1549400"/>
                  </a:lnTo>
                  <a:lnTo>
                    <a:pt x="25162" y="1498600"/>
                  </a:lnTo>
                  <a:lnTo>
                    <a:pt x="31931" y="1447800"/>
                  </a:lnTo>
                  <a:lnTo>
                    <a:pt x="40143" y="1397000"/>
                  </a:lnTo>
                  <a:lnTo>
                    <a:pt x="49776" y="1346200"/>
                  </a:lnTo>
                  <a:lnTo>
                    <a:pt x="60810" y="1295400"/>
                  </a:lnTo>
                  <a:lnTo>
                    <a:pt x="73221" y="1244600"/>
                  </a:lnTo>
                  <a:lnTo>
                    <a:pt x="86987" y="1206500"/>
                  </a:lnTo>
                  <a:lnTo>
                    <a:pt x="102087" y="1155700"/>
                  </a:lnTo>
                  <a:lnTo>
                    <a:pt x="118498" y="1104900"/>
                  </a:lnTo>
                  <a:lnTo>
                    <a:pt x="136199" y="1066800"/>
                  </a:lnTo>
                  <a:lnTo>
                    <a:pt x="155167" y="1016000"/>
                  </a:lnTo>
                  <a:lnTo>
                    <a:pt x="175380" y="977900"/>
                  </a:lnTo>
                  <a:lnTo>
                    <a:pt x="196816" y="927100"/>
                  </a:lnTo>
                  <a:lnTo>
                    <a:pt x="219454" y="889000"/>
                  </a:lnTo>
                  <a:lnTo>
                    <a:pt x="243271" y="850900"/>
                  </a:lnTo>
                  <a:lnTo>
                    <a:pt x="268245" y="800100"/>
                  </a:lnTo>
                  <a:lnTo>
                    <a:pt x="294354" y="762000"/>
                  </a:lnTo>
                  <a:lnTo>
                    <a:pt x="321576" y="723900"/>
                  </a:lnTo>
                  <a:lnTo>
                    <a:pt x="349889" y="685800"/>
                  </a:lnTo>
                  <a:lnTo>
                    <a:pt x="379271" y="647700"/>
                  </a:lnTo>
                  <a:lnTo>
                    <a:pt x="409700" y="609600"/>
                  </a:lnTo>
                  <a:lnTo>
                    <a:pt x="441153" y="571500"/>
                  </a:lnTo>
                  <a:lnTo>
                    <a:pt x="473610" y="533400"/>
                  </a:lnTo>
                  <a:lnTo>
                    <a:pt x="507047" y="508000"/>
                  </a:lnTo>
                  <a:lnTo>
                    <a:pt x="541444" y="469900"/>
                  </a:lnTo>
                  <a:lnTo>
                    <a:pt x="576777" y="444500"/>
                  </a:lnTo>
                  <a:lnTo>
                    <a:pt x="613024" y="406400"/>
                  </a:lnTo>
                  <a:lnTo>
                    <a:pt x="650162" y="381000"/>
                  </a:lnTo>
                  <a:lnTo>
                    <a:pt x="688170" y="342900"/>
                  </a:lnTo>
                  <a:lnTo>
                    <a:pt x="727027" y="317500"/>
                  </a:lnTo>
                  <a:lnTo>
                    <a:pt x="766709" y="292100"/>
                  </a:lnTo>
                  <a:lnTo>
                    <a:pt x="807194" y="266700"/>
                  </a:lnTo>
                  <a:lnTo>
                    <a:pt x="848462" y="241300"/>
                  </a:lnTo>
                  <a:lnTo>
                    <a:pt x="890489" y="215900"/>
                  </a:lnTo>
                  <a:lnTo>
                    <a:pt x="933255" y="190500"/>
                  </a:lnTo>
                  <a:lnTo>
                    <a:pt x="976735" y="177800"/>
                  </a:lnTo>
                  <a:lnTo>
                    <a:pt x="1020910" y="152400"/>
                  </a:lnTo>
                  <a:lnTo>
                    <a:pt x="1065756" y="139700"/>
                  </a:lnTo>
                  <a:lnTo>
                    <a:pt x="1111252" y="114300"/>
                  </a:lnTo>
                  <a:lnTo>
                    <a:pt x="1396640" y="38100"/>
                  </a:lnTo>
                  <a:lnTo>
                    <a:pt x="1446067" y="25400"/>
                  </a:lnTo>
                  <a:close/>
                </a:path>
                <a:path w="3399790" h="3390900">
                  <a:moveTo>
                    <a:pt x="2030994" y="25400"/>
                  </a:moveTo>
                  <a:lnTo>
                    <a:pt x="1953671" y="25400"/>
                  </a:lnTo>
                  <a:lnTo>
                    <a:pt x="2003099" y="38100"/>
                  </a:lnTo>
                  <a:lnTo>
                    <a:pt x="2288486" y="114300"/>
                  </a:lnTo>
                  <a:lnTo>
                    <a:pt x="2333982" y="139700"/>
                  </a:lnTo>
                  <a:lnTo>
                    <a:pt x="2378828" y="152400"/>
                  </a:lnTo>
                  <a:lnTo>
                    <a:pt x="2423003" y="177800"/>
                  </a:lnTo>
                  <a:lnTo>
                    <a:pt x="2466484" y="190500"/>
                  </a:lnTo>
                  <a:lnTo>
                    <a:pt x="2509249" y="215900"/>
                  </a:lnTo>
                  <a:lnTo>
                    <a:pt x="2551276" y="241300"/>
                  </a:lnTo>
                  <a:lnTo>
                    <a:pt x="2592544" y="266700"/>
                  </a:lnTo>
                  <a:lnTo>
                    <a:pt x="2633030" y="292100"/>
                  </a:lnTo>
                  <a:lnTo>
                    <a:pt x="2672712" y="317500"/>
                  </a:lnTo>
                  <a:lnTo>
                    <a:pt x="2711568" y="342900"/>
                  </a:lnTo>
                  <a:lnTo>
                    <a:pt x="2749576" y="381000"/>
                  </a:lnTo>
                  <a:lnTo>
                    <a:pt x="2786715" y="406400"/>
                  </a:lnTo>
                  <a:lnTo>
                    <a:pt x="2822961" y="444500"/>
                  </a:lnTo>
                  <a:lnTo>
                    <a:pt x="2858294" y="469900"/>
                  </a:lnTo>
                  <a:lnTo>
                    <a:pt x="2892691" y="508000"/>
                  </a:lnTo>
                  <a:lnTo>
                    <a:pt x="2926128" y="533400"/>
                  </a:lnTo>
                  <a:lnTo>
                    <a:pt x="2958585" y="571500"/>
                  </a:lnTo>
                  <a:lnTo>
                    <a:pt x="2990039" y="609600"/>
                  </a:lnTo>
                  <a:lnTo>
                    <a:pt x="3020467" y="647700"/>
                  </a:lnTo>
                  <a:lnTo>
                    <a:pt x="3049849" y="685800"/>
                  </a:lnTo>
                  <a:lnTo>
                    <a:pt x="3078162" y="723900"/>
                  </a:lnTo>
                  <a:lnTo>
                    <a:pt x="3105384" y="762000"/>
                  </a:lnTo>
                  <a:lnTo>
                    <a:pt x="3131493" y="800100"/>
                  </a:lnTo>
                  <a:lnTo>
                    <a:pt x="3156467" y="850900"/>
                  </a:lnTo>
                  <a:lnTo>
                    <a:pt x="3180284" y="889000"/>
                  </a:lnTo>
                  <a:lnTo>
                    <a:pt x="3202922" y="927100"/>
                  </a:lnTo>
                  <a:lnTo>
                    <a:pt x="3224358" y="977900"/>
                  </a:lnTo>
                  <a:lnTo>
                    <a:pt x="3244572" y="1016000"/>
                  </a:lnTo>
                  <a:lnTo>
                    <a:pt x="3263540" y="1066800"/>
                  </a:lnTo>
                  <a:lnTo>
                    <a:pt x="3281240" y="1104900"/>
                  </a:lnTo>
                  <a:lnTo>
                    <a:pt x="3297651" y="1155700"/>
                  </a:lnTo>
                  <a:lnTo>
                    <a:pt x="3312751" y="1206500"/>
                  </a:lnTo>
                  <a:lnTo>
                    <a:pt x="3326518" y="1244600"/>
                  </a:lnTo>
                  <a:lnTo>
                    <a:pt x="3338928" y="1295400"/>
                  </a:lnTo>
                  <a:lnTo>
                    <a:pt x="3349962" y="1346200"/>
                  </a:lnTo>
                  <a:lnTo>
                    <a:pt x="3359595" y="1397000"/>
                  </a:lnTo>
                  <a:lnTo>
                    <a:pt x="3367808" y="1447800"/>
                  </a:lnTo>
                  <a:lnTo>
                    <a:pt x="3374576" y="1498600"/>
                  </a:lnTo>
                  <a:lnTo>
                    <a:pt x="3379879" y="1549400"/>
                  </a:lnTo>
                  <a:lnTo>
                    <a:pt x="3383694" y="1600200"/>
                  </a:lnTo>
                  <a:lnTo>
                    <a:pt x="3385999" y="1651000"/>
                  </a:lnTo>
                  <a:lnTo>
                    <a:pt x="3386772" y="1701800"/>
                  </a:lnTo>
                  <a:lnTo>
                    <a:pt x="3385999" y="1752600"/>
                  </a:lnTo>
                  <a:lnTo>
                    <a:pt x="3383694" y="1803400"/>
                  </a:lnTo>
                  <a:lnTo>
                    <a:pt x="3379879" y="1854200"/>
                  </a:lnTo>
                  <a:lnTo>
                    <a:pt x="3374576" y="1905000"/>
                  </a:lnTo>
                  <a:lnTo>
                    <a:pt x="3367808" y="1955800"/>
                  </a:lnTo>
                  <a:lnTo>
                    <a:pt x="3359595" y="2006600"/>
                  </a:lnTo>
                  <a:lnTo>
                    <a:pt x="3349962" y="2044700"/>
                  </a:lnTo>
                  <a:lnTo>
                    <a:pt x="3338928" y="2095500"/>
                  </a:lnTo>
                  <a:lnTo>
                    <a:pt x="3326518" y="2146300"/>
                  </a:lnTo>
                  <a:lnTo>
                    <a:pt x="3312751" y="2197100"/>
                  </a:lnTo>
                  <a:lnTo>
                    <a:pt x="3297651" y="2235200"/>
                  </a:lnTo>
                  <a:lnTo>
                    <a:pt x="3281240" y="2286000"/>
                  </a:lnTo>
                  <a:lnTo>
                    <a:pt x="3263540" y="2336800"/>
                  </a:lnTo>
                  <a:lnTo>
                    <a:pt x="3244572" y="2374900"/>
                  </a:lnTo>
                  <a:lnTo>
                    <a:pt x="3224358" y="2425700"/>
                  </a:lnTo>
                  <a:lnTo>
                    <a:pt x="3202922" y="2463800"/>
                  </a:lnTo>
                  <a:lnTo>
                    <a:pt x="3180284" y="2501900"/>
                  </a:lnTo>
                  <a:lnTo>
                    <a:pt x="3156467" y="2552700"/>
                  </a:lnTo>
                  <a:lnTo>
                    <a:pt x="3131493" y="2590800"/>
                  </a:lnTo>
                  <a:lnTo>
                    <a:pt x="3105384" y="2628900"/>
                  </a:lnTo>
                  <a:lnTo>
                    <a:pt x="3078162" y="2667000"/>
                  </a:lnTo>
                  <a:lnTo>
                    <a:pt x="3049849" y="2705100"/>
                  </a:lnTo>
                  <a:lnTo>
                    <a:pt x="3020467" y="2743200"/>
                  </a:lnTo>
                  <a:lnTo>
                    <a:pt x="2990039" y="2781300"/>
                  </a:lnTo>
                  <a:lnTo>
                    <a:pt x="2958585" y="2819400"/>
                  </a:lnTo>
                  <a:lnTo>
                    <a:pt x="2926128" y="2857500"/>
                  </a:lnTo>
                  <a:lnTo>
                    <a:pt x="2892691" y="2895600"/>
                  </a:lnTo>
                  <a:lnTo>
                    <a:pt x="2858294" y="2921000"/>
                  </a:lnTo>
                  <a:lnTo>
                    <a:pt x="2822961" y="2959100"/>
                  </a:lnTo>
                  <a:lnTo>
                    <a:pt x="2786715" y="2984500"/>
                  </a:lnTo>
                  <a:lnTo>
                    <a:pt x="2749576" y="3022600"/>
                  </a:lnTo>
                  <a:lnTo>
                    <a:pt x="2711568" y="3048000"/>
                  </a:lnTo>
                  <a:lnTo>
                    <a:pt x="2672712" y="3073400"/>
                  </a:lnTo>
                  <a:lnTo>
                    <a:pt x="2633030" y="3098800"/>
                  </a:lnTo>
                  <a:lnTo>
                    <a:pt x="2592544" y="3124200"/>
                  </a:lnTo>
                  <a:lnTo>
                    <a:pt x="2551276" y="3149600"/>
                  </a:lnTo>
                  <a:lnTo>
                    <a:pt x="2509249" y="3175000"/>
                  </a:lnTo>
                  <a:lnTo>
                    <a:pt x="2423003" y="3225800"/>
                  </a:lnTo>
                  <a:lnTo>
                    <a:pt x="2378828" y="3238500"/>
                  </a:lnTo>
                  <a:lnTo>
                    <a:pt x="2333982" y="3263900"/>
                  </a:lnTo>
                  <a:lnTo>
                    <a:pt x="2242362" y="3289300"/>
                  </a:lnTo>
                  <a:lnTo>
                    <a:pt x="2195633" y="3314700"/>
                  </a:lnTo>
                  <a:lnTo>
                    <a:pt x="2052031" y="3352800"/>
                  </a:lnTo>
                  <a:lnTo>
                    <a:pt x="2003099" y="3352800"/>
                  </a:lnTo>
                  <a:lnTo>
                    <a:pt x="1903770" y="3378200"/>
                  </a:lnTo>
                  <a:lnTo>
                    <a:pt x="1984875" y="3378200"/>
                  </a:lnTo>
                  <a:lnTo>
                    <a:pt x="2254591" y="3302000"/>
                  </a:lnTo>
                  <a:lnTo>
                    <a:pt x="2340429" y="3276600"/>
                  </a:lnTo>
                  <a:lnTo>
                    <a:pt x="2382505" y="3251200"/>
                  </a:lnTo>
                  <a:lnTo>
                    <a:pt x="2423995" y="3238500"/>
                  </a:lnTo>
                  <a:lnTo>
                    <a:pt x="2464881" y="3213100"/>
                  </a:lnTo>
                  <a:lnTo>
                    <a:pt x="2505144" y="3200400"/>
                  </a:lnTo>
                  <a:lnTo>
                    <a:pt x="2544768" y="3175000"/>
                  </a:lnTo>
                  <a:lnTo>
                    <a:pt x="2583734" y="3149600"/>
                  </a:lnTo>
                  <a:lnTo>
                    <a:pt x="2622024" y="3124200"/>
                  </a:lnTo>
                  <a:lnTo>
                    <a:pt x="2659621" y="3098800"/>
                  </a:lnTo>
                  <a:lnTo>
                    <a:pt x="2696505" y="3073400"/>
                  </a:lnTo>
                  <a:lnTo>
                    <a:pt x="2732660" y="3048000"/>
                  </a:lnTo>
                  <a:lnTo>
                    <a:pt x="2768068" y="3022600"/>
                  </a:lnTo>
                  <a:lnTo>
                    <a:pt x="2802710" y="2997200"/>
                  </a:lnTo>
                  <a:lnTo>
                    <a:pt x="2836569" y="2959100"/>
                  </a:lnTo>
                  <a:lnTo>
                    <a:pt x="2869626" y="2933700"/>
                  </a:lnTo>
                  <a:lnTo>
                    <a:pt x="2901864" y="2895600"/>
                  </a:lnTo>
                  <a:lnTo>
                    <a:pt x="2933265" y="2870200"/>
                  </a:lnTo>
                  <a:lnTo>
                    <a:pt x="2963810" y="2832100"/>
                  </a:lnTo>
                  <a:lnTo>
                    <a:pt x="2993483" y="2794000"/>
                  </a:lnTo>
                  <a:lnTo>
                    <a:pt x="3022264" y="2768600"/>
                  </a:lnTo>
                  <a:lnTo>
                    <a:pt x="3050137" y="2730500"/>
                  </a:lnTo>
                  <a:lnTo>
                    <a:pt x="3077082" y="2692400"/>
                  </a:lnTo>
                  <a:lnTo>
                    <a:pt x="3103083" y="2654300"/>
                  </a:lnTo>
                  <a:lnTo>
                    <a:pt x="3128121" y="2616200"/>
                  </a:lnTo>
                  <a:lnTo>
                    <a:pt x="3152178" y="2578100"/>
                  </a:lnTo>
                  <a:lnTo>
                    <a:pt x="3175237" y="2540000"/>
                  </a:lnTo>
                  <a:lnTo>
                    <a:pt x="3197279" y="2501900"/>
                  </a:lnTo>
                  <a:lnTo>
                    <a:pt x="3218286" y="2463800"/>
                  </a:lnTo>
                  <a:lnTo>
                    <a:pt x="3238241" y="2425700"/>
                  </a:lnTo>
                  <a:lnTo>
                    <a:pt x="3257126" y="2374900"/>
                  </a:lnTo>
                  <a:lnTo>
                    <a:pt x="3274922" y="2336800"/>
                  </a:lnTo>
                  <a:lnTo>
                    <a:pt x="3291612" y="2298700"/>
                  </a:lnTo>
                  <a:lnTo>
                    <a:pt x="3307178" y="2247900"/>
                  </a:lnTo>
                  <a:lnTo>
                    <a:pt x="3321602" y="2209800"/>
                  </a:lnTo>
                  <a:lnTo>
                    <a:pt x="3334865" y="2159000"/>
                  </a:lnTo>
                  <a:lnTo>
                    <a:pt x="3346951" y="2120900"/>
                  </a:lnTo>
                  <a:lnTo>
                    <a:pt x="3357841" y="2070100"/>
                  </a:lnTo>
                  <a:lnTo>
                    <a:pt x="3367516" y="2032000"/>
                  </a:lnTo>
                  <a:lnTo>
                    <a:pt x="3375960" y="1981200"/>
                  </a:lnTo>
                  <a:lnTo>
                    <a:pt x="3383155" y="1930400"/>
                  </a:lnTo>
                  <a:lnTo>
                    <a:pt x="3389081" y="1892300"/>
                  </a:lnTo>
                  <a:lnTo>
                    <a:pt x="3393722" y="1841500"/>
                  </a:lnTo>
                  <a:lnTo>
                    <a:pt x="3397059" y="1790700"/>
                  </a:lnTo>
                  <a:lnTo>
                    <a:pt x="3399075" y="1739900"/>
                  </a:lnTo>
                  <a:lnTo>
                    <a:pt x="3399751" y="1701800"/>
                  </a:lnTo>
                  <a:lnTo>
                    <a:pt x="3399075" y="1651000"/>
                  </a:lnTo>
                  <a:lnTo>
                    <a:pt x="3397059" y="1600200"/>
                  </a:lnTo>
                  <a:lnTo>
                    <a:pt x="3393722" y="1549400"/>
                  </a:lnTo>
                  <a:lnTo>
                    <a:pt x="3389081" y="1511300"/>
                  </a:lnTo>
                  <a:lnTo>
                    <a:pt x="3383155" y="1460500"/>
                  </a:lnTo>
                  <a:lnTo>
                    <a:pt x="3375960" y="1409700"/>
                  </a:lnTo>
                  <a:lnTo>
                    <a:pt x="3367516" y="1371600"/>
                  </a:lnTo>
                  <a:lnTo>
                    <a:pt x="3357841" y="1320800"/>
                  </a:lnTo>
                  <a:lnTo>
                    <a:pt x="3346951" y="1270000"/>
                  </a:lnTo>
                  <a:lnTo>
                    <a:pt x="3334865" y="1231900"/>
                  </a:lnTo>
                  <a:lnTo>
                    <a:pt x="3321602" y="1181100"/>
                  </a:lnTo>
                  <a:lnTo>
                    <a:pt x="3307178" y="1143000"/>
                  </a:lnTo>
                  <a:lnTo>
                    <a:pt x="3291612" y="1104900"/>
                  </a:lnTo>
                  <a:lnTo>
                    <a:pt x="3274922" y="1054100"/>
                  </a:lnTo>
                  <a:lnTo>
                    <a:pt x="3257126" y="1016000"/>
                  </a:lnTo>
                  <a:lnTo>
                    <a:pt x="3238241" y="977900"/>
                  </a:lnTo>
                  <a:lnTo>
                    <a:pt x="3218286" y="927100"/>
                  </a:lnTo>
                  <a:lnTo>
                    <a:pt x="3197279" y="889000"/>
                  </a:lnTo>
                  <a:lnTo>
                    <a:pt x="3175237" y="850900"/>
                  </a:lnTo>
                  <a:lnTo>
                    <a:pt x="3152178" y="812800"/>
                  </a:lnTo>
                  <a:lnTo>
                    <a:pt x="3128121" y="774700"/>
                  </a:lnTo>
                  <a:lnTo>
                    <a:pt x="3103083" y="736600"/>
                  </a:lnTo>
                  <a:lnTo>
                    <a:pt x="3077082" y="698500"/>
                  </a:lnTo>
                  <a:lnTo>
                    <a:pt x="3050137" y="660400"/>
                  </a:lnTo>
                  <a:lnTo>
                    <a:pt x="3022264" y="635000"/>
                  </a:lnTo>
                  <a:lnTo>
                    <a:pt x="2993483" y="596900"/>
                  </a:lnTo>
                  <a:lnTo>
                    <a:pt x="2963810" y="558800"/>
                  </a:lnTo>
                  <a:lnTo>
                    <a:pt x="2933265" y="533400"/>
                  </a:lnTo>
                  <a:lnTo>
                    <a:pt x="2901864" y="495300"/>
                  </a:lnTo>
                  <a:lnTo>
                    <a:pt x="2869626" y="469900"/>
                  </a:lnTo>
                  <a:lnTo>
                    <a:pt x="2836569" y="431800"/>
                  </a:lnTo>
                  <a:lnTo>
                    <a:pt x="2802710" y="406400"/>
                  </a:lnTo>
                  <a:lnTo>
                    <a:pt x="2768068" y="381000"/>
                  </a:lnTo>
                  <a:lnTo>
                    <a:pt x="2732660" y="342900"/>
                  </a:lnTo>
                  <a:lnTo>
                    <a:pt x="2696505" y="317500"/>
                  </a:lnTo>
                  <a:lnTo>
                    <a:pt x="2659621" y="292100"/>
                  </a:lnTo>
                  <a:lnTo>
                    <a:pt x="2622024" y="266700"/>
                  </a:lnTo>
                  <a:lnTo>
                    <a:pt x="2583734" y="241300"/>
                  </a:lnTo>
                  <a:lnTo>
                    <a:pt x="2544768" y="215900"/>
                  </a:lnTo>
                  <a:lnTo>
                    <a:pt x="2505144" y="203200"/>
                  </a:lnTo>
                  <a:lnTo>
                    <a:pt x="2464881" y="177800"/>
                  </a:lnTo>
                  <a:lnTo>
                    <a:pt x="2423995" y="165100"/>
                  </a:lnTo>
                  <a:lnTo>
                    <a:pt x="2382505" y="139700"/>
                  </a:lnTo>
                  <a:lnTo>
                    <a:pt x="2340429" y="127000"/>
                  </a:lnTo>
                  <a:lnTo>
                    <a:pt x="2297785" y="101600"/>
                  </a:lnTo>
                  <a:lnTo>
                    <a:pt x="2030994" y="25400"/>
                  </a:lnTo>
                  <a:close/>
                </a:path>
                <a:path w="3399790" h="3390900">
                  <a:moveTo>
                    <a:pt x="1546321" y="12700"/>
                  </a:moveTo>
                  <a:lnTo>
                    <a:pt x="1461407" y="12700"/>
                  </a:lnTo>
                  <a:lnTo>
                    <a:pt x="1414864" y="25400"/>
                  </a:lnTo>
                  <a:lnTo>
                    <a:pt x="1495968" y="25400"/>
                  </a:lnTo>
                  <a:lnTo>
                    <a:pt x="1546321" y="12700"/>
                  </a:lnTo>
                  <a:close/>
                </a:path>
                <a:path w="3399790" h="3390900">
                  <a:moveTo>
                    <a:pt x="1938331" y="12700"/>
                  </a:moveTo>
                  <a:lnTo>
                    <a:pt x="1853417" y="12700"/>
                  </a:lnTo>
                  <a:lnTo>
                    <a:pt x="1903770" y="25400"/>
                  </a:lnTo>
                  <a:lnTo>
                    <a:pt x="1984875" y="25400"/>
                  </a:lnTo>
                  <a:lnTo>
                    <a:pt x="1938331" y="12700"/>
                  </a:lnTo>
                  <a:close/>
                </a:path>
                <a:path w="3399790" h="3390900">
                  <a:moveTo>
                    <a:pt x="1844041" y="0"/>
                  </a:moveTo>
                  <a:lnTo>
                    <a:pt x="1555697" y="0"/>
                  </a:lnTo>
                  <a:lnTo>
                    <a:pt x="1508358" y="12700"/>
                  </a:lnTo>
                  <a:lnTo>
                    <a:pt x="1891380" y="12700"/>
                  </a:lnTo>
                  <a:lnTo>
                    <a:pt x="1844041" y="0"/>
                  </a:lnTo>
                  <a:close/>
                </a:path>
              </a:pathLst>
            </a:custGeom>
            <a:solidFill>
              <a:srgbClr val="FFD6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761589" y="3858170"/>
              <a:ext cx="4995545" cy="1889125"/>
            </a:xfrm>
            <a:custGeom>
              <a:avLst/>
              <a:gdLst/>
              <a:ahLst/>
              <a:cxnLst/>
              <a:rect l="l" t="t" r="r" b="b"/>
              <a:pathLst>
                <a:path w="4995545" h="1889125">
                  <a:moveTo>
                    <a:pt x="12420" y="911694"/>
                  </a:moveTo>
                  <a:lnTo>
                    <a:pt x="11303" y="898969"/>
                  </a:lnTo>
                  <a:lnTo>
                    <a:pt x="10477" y="886193"/>
                  </a:lnTo>
                  <a:lnTo>
                    <a:pt x="9956" y="873391"/>
                  </a:lnTo>
                  <a:lnTo>
                    <a:pt x="9728" y="860552"/>
                  </a:lnTo>
                  <a:lnTo>
                    <a:pt x="0" y="860602"/>
                  </a:lnTo>
                  <a:lnTo>
                    <a:pt x="228" y="873683"/>
                  </a:lnTo>
                  <a:lnTo>
                    <a:pt x="762" y="886714"/>
                  </a:lnTo>
                  <a:lnTo>
                    <a:pt x="1600" y="899718"/>
                  </a:lnTo>
                  <a:lnTo>
                    <a:pt x="2743" y="912672"/>
                  </a:lnTo>
                  <a:lnTo>
                    <a:pt x="12420" y="911694"/>
                  </a:lnTo>
                  <a:close/>
                </a:path>
                <a:path w="4995545" h="1889125">
                  <a:moveTo>
                    <a:pt x="18757" y="758583"/>
                  </a:moveTo>
                  <a:lnTo>
                    <a:pt x="3467" y="795515"/>
                  </a:lnTo>
                  <a:lnTo>
                    <a:pt x="2159" y="808469"/>
                  </a:lnTo>
                  <a:lnTo>
                    <a:pt x="11849" y="809332"/>
                  </a:lnTo>
                  <a:lnTo>
                    <a:pt x="13131" y="796594"/>
                  </a:lnTo>
                  <a:lnTo>
                    <a:pt x="14719" y="783882"/>
                  </a:lnTo>
                  <a:lnTo>
                    <a:pt x="16586" y="771220"/>
                  </a:lnTo>
                  <a:lnTo>
                    <a:pt x="18757" y="758583"/>
                  </a:lnTo>
                  <a:close/>
                </a:path>
                <a:path w="4995545" h="1889125">
                  <a:moveTo>
                    <a:pt x="31889" y="1012088"/>
                  </a:moveTo>
                  <a:lnTo>
                    <a:pt x="28448" y="999693"/>
                  </a:lnTo>
                  <a:lnTo>
                    <a:pt x="25298" y="987247"/>
                  </a:lnTo>
                  <a:lnTo>
                    <a:pt x="22428" y="974775"/>
                  </a:lnTo>
                  <a:lnTo>
                    <a:pt x="19850" y="962240"/>
                  </a:lnTo>
                  <a:lnTo>
                    <a:pt x="10299" y="964095"/>
                  </a:lnTo>
                  <a:lnTo>
                    <a:pt x="12928" y="976845"/>
                  </a:lnTo>
                  <a:lnTo>
                    <a:pt x="15836" y="989533"/>
                  </a:lnTo>
                  <a:lnTo>
                    <a:pt x="19050" y="1002182"/>
                  </a:lnTo>
                  <a:lnTo>
                    <a:pt x="22542" y="1014793"/>
                  </a:lnTo>
                  <a:lnTo>
                    <a:pt x="31889" y="1012088"/>
                  </a:lnTo>
                  <a:close/>
                </a:path>
                <a:path w="4995545" h="1889125">
                  <a:moveTo>
                    <a:pt x="46126" y="659904"/>
                  </a:moveTo>
                  <a:lnTo>
                    <a:pt x="24498" y="693623"/>
                  </a:lnTo>
                  <a:lnTo>
                    <a:pt x="20891" y="706069"/>
                  </a:lnTo>
                  <a:lnTo>
                    <a:pt x="30264" y="708672"/>
                  </a:lnTo>
                  <a:lnTo>
                    <a:pt x="33820" y="696429"/>
                  </a:lnTo>
                  <a:lnTo>
                    <a:pt x="37655" y="684212"/>
                  </a:lnTo>
                  <a:lnTo>
                    <a:pt x="41757" y="672045"/>
                  </a:lnTo>
                  <a:lnTo>
                    <a:pt x="46126" y="659904"/>
                  </a:lnTo>
                  <a:close/>
                </a:path>
                <a:path w="4995545" h="1889125">
                  <a:moveTo>
                    <a:pt x="68453" y="1107681"/>
                  </a:moveTo>
                  <a:lnTo>
                    <a:pt x="63004" y="1095984"/>
                  </a:lnTo>
                  <a:lnTo>
                    <a:pt x="57823" y="1084237"/>
                  </a:lnTo>
                  <a:lnTo>
                    <a:pt x="52882" y="1072451"/>
                  </a:lnTo>
                  <a:lnTo>
                    <a:pt x="48209" y="1060615"/>
                  </a:lnTo>
                  <a:lnTo>
                    <a:pt x="39116" y="1064094"/>
                  </a:lnTo>
                  <a:lnTo>
                    <a:pt x="43865" y="1076121"/>
                  </a:lnTo>
                  <a:lnTo>
                    <a:pt x="48882" y="1088085"/>
                  </a:lnTo>
                  <a:lnTo>
                    <a:pt x="54152" y="1100010"/>
                  </a:lnTo>
                  <a:lnTo>
                    <a:pt x="59677" y="1111872"/>
                  </a:lnTo>
                  <a:lnTo>
                    <a:pt x="68453" y="1107681"/>
                  </a:lnTo>
                  <a:close/>
                </a:path>
                <a:path w="4995545" h="1889125">
                  <a:moveTo>
                    <a:pt x="89433" y="566915"/>
                  </a:moveTo>
                  <a:lnTo>
                    <a:pt x="62738" y="596823"/>
                  </a:lnTo>
                  <a:lnTo>
                    <a:pt x="57162" y="608469"/>
                  </a:lnTo>
                  <a:lnTo>
                    <a:pt x="65989" y="612597"/>
                  </a:lnTo>
                  <a:lnTo>
                    <a:pt x="71488" y="601116"/>
                  </a:lnTo>
                  <a:lnTo>
                    <a:pt x="77228" y="589673"/>
                  </a:lnTo>
                  <a:lnTo>
                    <a:pt x="83210" y="578269"/>
                  </a:lnTo>
                  <a:lnTo>
                    <a:pt x="89433" y="566915"/>
                  </a:lnTo>
                  <a:close/>
                </a:path>
                <a:path w="4995545" h="1889125">
                  <a:moveTo>
                    <a:pt x="119189" y="1196809"/>
                  </a:moveTo>
                  <a:lnTo>
                    <a:pt x="112115" y="1185951"/>
                  </a:lnTo>
                  <a:lnTo>
                    <a:pt x="105270" y="1175054"/>
                  </a:lnTo>
                  <a:lnTo>
                    <a:pt x="98653" y="1164107"/>
                  </a:lnTo>
                  <a:lnTo>
                    <a:pt x="92252" y="1153109"/>
                  </a:lnTo>
                  <a:lnTo>
                    <a:pt x="83794" y="1157935"/>
                  </a:lnTo>
                  <a:lnTo>
                    <a:pt x="90271" y="1169073"/>
                  </a:lnTo>
                  <a:lnTo>
                    <a:pt x="96989" y="1180160"/>
                  </a:lnTo>
                  <a:lnTo>
                    <a:pt x="103924" y="1191196"/>
                  </a:lnTo>
                  <a:lnTo>
                    <a:pt x="111086" y="1202182"/>
                  </a:lnTo>
                  <a:lnTo>
                    <a:pt x="119189" y="1196809"/>
                  </a:lnTo>
                  <a:close/>
                </a:path>
                <a:path w="4995545" h="1889125">
                  <a:moveTo>
                    <a:pt x="145529" y="480822"/>
                  </a:moveTo>
                  <a:lnTo>
                    <a:pt x="115062" y="506933"/>
                  </a:lnTo>
                  <a:lnTo>
                    <a:pt x="107924" y="517652"/>
                  </a:lnTo>
                  <a:lnTo>
                    <a:pt x="116078" y="522973"/>
                  </a:lnTo>
                  <a:lnTo>
                    <a:pt x="123126" y="512381"/>
                  </a:lnTo>
                  <a:lnTo>
                    <a:pt x="130378" y="501815"/>
                  </a:lnTo>
                  <a:lnTo>
                    <a:pt x="137845" y="491299"/>
                  </a:lnTo>
                  <a:lnTo>
                    <a:pt x="145529" y="480822"/>
                  </a:lnTo>
                  <a:close/>
                </a:path>
                <a:path w="4995545" h="1889125">
                  <a:moveTo>
                    <a:pt x="181051" y="1278851"/>
                  </a:moveTo>
                  <a:lnTo>
                    <a:pt x="172720" y="1268895"/>
                  </a:lnTo>
                  <a:lnTo>
                    <a:pt x="164592" y="1258874"/>
                  </a:lnTo>
                  <a:lnTo>
                    <a:pt x="156654" y="1248816"/>
                  </a:lnTo>
                  <a:lnTo>
                    <a:pt x="148907" y="1238719"/>
                  </a:lnTo>
                  <a:lnTo>
                    <a:pt x="141147" y="1244587"/>
                  </a:lnTo>
                  <a:lnTo>
                    <a:pt x="148971" y="1254798"/>
                  </a:lnTo>
                  <a:lnTo>
                    <a:pt x="156997" y="1264970"/>
                  </a:lnTo>
                  <a:lnTo>
                    <a:pt x="165214" y="1275080"/>
                  </a:lnTo>
                  <a:lnTo>
                    <a:pt x="173621" y="1285151"/>
                  </a:lnTo>
                  <a:lnTo>
                    <a:pt x="181051" y="1278851"/>
                  </a:lnTo>
                  <a:close/>
                </a:path>
                <a:path w="4995545" h="1889125">
                  <a:moveTo>
                    <a:pt x="211505" y="401866"/>
                  </a:moveTo>
                  <a:lnTo>
                    <a:pt x="178308" y="424408"/>
                  </a:lnTo>
                  <a:lnTo>
                    <a:pt x="169976" y="434213"/>
                  </a:lnTo>
                  <a:lnTo>
                    <a:pt x="177444" y="440461"/>
                  </a:lnTo>
                  <a:lnTo>
                    <a:pt x="185686" y="430758"/>
                  </a:lnTo>
                  <a:lnTo>
                    <a:pt x="194106" y="421081"/>
                  </a:lnTo>
                  <a:lnTo>
                    <a:pt x="202717" y="411454"/>
                  </a:lnTo>
                  <a:lnTo>
                    <a:pt x="211505" y="401866"/>
                  </a:lnTo>
                  <a:close/>
                </a:path>
                <a:path w="4995545" h="1889125">
                  <a:moveTo>
                    <a:pt x="251409" y="1353947"/>
                  </a:moveTo>
                  <a:lnTo>
                    <a:pt x="242138" y="1344841"/>
                  </a:lnTo>
                  <a:lnTo>
                    <a:pt x="233032" y="1335697"/>
                  </a:lnTo>
                  <a:lnTo>
                    <a:pt x="224078" y="1326489"/>
                  </a:lnTo>
                  <a:lnTo>
                    <a:pt x="215303" y="1317244"/>
                  </a:lnTo>
                  <a:lnTo>
                    <a:pt x="208216" y="1323911"/>
                  </a:lnTo>
                  <a:lnTo>
                    <a:pt x="217068" y="1333246"/>
                  </a:lnTo>
                  <a:lnTo>
                    <a:pt x="226098" y="1342517"/>
                  </a:lnTo>
                  <a:lnTo>
                    <a:pt x="235280" y="1351749"/>
                  </a:lnTo>
                  <a:lnTo>
                    <a:pt x="244640" y="1360932"/>
                  </a:lnTo>
                  <a:lnTo>
                    <a:pt x="251409" y="1353947"/>
                  </a:lnTo>
                  <a:close/>
                </a:path>
                <a:path w="4995545" h="1889125">
                  <a:moveTo>
                    <a:pt x="285013" y="329692"/>
                  </a:moveTo>
                  <a:lnTo>
                    <a:pt x="249859" y="349072"/>
                  </a:lnTo>
                  <a:lnTo>
                    <a:pt x="240626" y="358013"/>
                  </a:lnTo>
                  <a:lnTo>
                    <a:pt x="247446" y="364959"/>
                  </a:lnTo>
                  <a:lnTo>
                    <a:pt x="256603" y="356095"/>
                  </a:lnTo>
                  <a:lnTo>
                    <a:pt x="265912" y="347256"/>
                  </a:lnTo>
                  <a:lnTo>
                    <a:pt x="275386" y="338455"/>
                  </a:lnTo>
                  <a:lnTo>
                    <a:pt x="285013" y="329692"/>
                  </a:lnTo>
                  <a:close/>
                </a:path>
                <a:path w="4995545" h="1889125">
                  <a:moveTo>
                    <a:pt x="328282" y="1422565"/>
                  </a:moveTo>
                  <a:lnTo>
                    <a:pt x="318274" y="1414246"/>
                  </a:lnTo>
                  <a:lnTo>
                    <a:pt x="308419" y="1405890"/>
                  </a:lnTo>
                  <a:lnTo>
                    <a:pt x="298716" y="1397482"/>
                  </a:lnTo>
                  <a:lnTo>
                    <a:pt x="289140" y="1389037"/>
                  </a:lnTo>
                  <a:lnTo>
                    <a:pt x="282663" y="1396301"/>
                  </a:lnTo>
                  <a:lnTo>
                    <a:pt x="292303" y="1404810"/>
                  </a:lnTo>
                  <a:lnTo>
                    <a:pt x="302082" y="1413281"/>
                  </a:lnTo>
                  <a:lnTo>
                    <a:pt x="312026" y="1421701"/>
                  </a:lnTo>
                  <a:lnTo>
                    <a:pt x="322097" y="1430070"/>
                  </a:lnTo>
                  <a:lnTo>
                    <a:pt x="328282" y="1422565"/>
                  </a:lnTo>
                  <a:close/>
                </a:path>
                <a:path w="4995545" h="1889125">
                  <a:moveTo>
                    <a:pt x="364286" y="263779"/>
                  </a:moveTo>
                  <a:lnTo>
                    <a:pt x="327736" y="280339"/>
                  </a:lnTo>
                  <a:lnTo>
                    <a:pt x="317804" y="288505"/>
                  </a:lnTo>
                  <a:lnTo>
                    <a:pt x="324015" y="295998"/>
                  </a:lnTo>
                  <a:lnTo>
                    <a:pt x="333883" y="287883"/>
                  </a:lnTo>
                  <a:lnTo>
                    <a:pt x="343877" y="279806"/>
                  </a:lnTo>
                  <a:lnTo>
                    <a:pt x="354012" y="271780"/>
                  </a:lnTo>
                  <a:lnTo>
                    <a:pt x="364286" y="263779"/>
                  </a:lnTo>
                  <a:close/>
                </a:path>
                <a:path w="4995545" h="1889125">
                  <a:moveTo>
                    <a:pt x="410146" y="1485277"/>
                  </a:moveTo>
                  <a:lnTo>
                    <a:pt x="399592" y="1477670"/>
                  </a:lnTo>
                  <a:lnTo>
                    <a:pt x="389153" y="1470025"/>
                  </a:lnTo>
                  <a:lnTo>
                    <a:pt x="378841" y="1462354"/>
                  </a:lnTo>
                  <a:lnTo>
                    <a:pt x="368655" y="1454619"/>
                  </a:lnTo>
                  <a:lnTo>
                    <a:pt x="362750" y="1462354"/>
                  </a:lnTo>
                  <a:lnTo>
                    <a:pt x="372999" y="1470126"/>
                  </a:lnTo>
                  <a:lnTo>
                    <a:pt x="383374" y="1477848"/>
                  </a:lnTo>
                  <a:lnTo>
                    <a:pt x="393877" y="1485544"/>
                  </a:lnTo>
                  <a:lnTo>
                    <a:pt x="404495" y="1493189"/>
                  </a:lnTo>
                  <a:lnTo>
                    <a:pt x="410146" y="1485277"/>
                  </a:lnTo>
                  <a:close/>
                </a:path>
                <a:path w="4995545" h="1889125">
                  <a:moveTo>
                    <a:pt x="448017" y="203517"/>
                  </a:moveTo>
                  <a:lnTo>
                    <a:pt x="442582" y="195440"/>
                  </a:lnTo>
                  <a:lnTo>
                    <a:pt x="431761" y="202793"/>
                  </a:lnTo>
                  <a:lnTo>
                    <a:pt x="421043" y="210185"/>
                  </a:lnTo>
                  <a:lnTo>
                    <a:pt x="410451" y="217614"/>
                  </a:lnTo>
                  <a:lnTo>
                    <a:pt x="399973" y="225082"/>
                  </a:lnTo>
                  <a:lnTo>
                    <a:pt x="405663" y="232981"/>
                  </a:lnTo>
                  <a:lnTo>
                    <a:pt x="416077" y="225564"/>
                  </a:lnTo>
                  <a:lnTo>
                    <a:pt x="426605" y="218173"/>
                  </a:lnTo>
                  <a:lnTo>
                    <a:pt x="437248" y="210832"/>
                  </a:lnTo>
                  <a:lnTo>
                    <a:pt x="448017" y="203517"/>
                  </a:lnTo>
                  <a:close/>
                </a:path>
                <a:path w="4995545" h="1889125">
                  <a:moveTo>
                    <a:pt x="495909" y="1542630"/>
                  </a:moveTo>
                  <a:lnTo>
                    <a:pt x="484924" y="1535684"/>
                  </a:lnTo>
                  <a:lnTo>
                    <a:pt x="474040" y="1528699"/>
                  </a:lnTo>
                  <a:lnTo>
                    <a:pt x="463257" y="1521663"/>
                  </a:lnTo>
                  <a:lnTo>
                    <a:pt x="452602" y="1514589"/>
                  </a:lnTo>
                  <a:lnTo>
                    <a:pt x="447192" y="1522679"/>
                  </a:lnTo>
                  <a:lnTo>
                    <a:pt x="457923" y="1529791"/>
                  </a:lnTo>
                  <a:lnTo>
                    <a:pt x="468744" y="1536865"/>
                  </a:lnTo>
                  <a:lnTo>
                    <a:pt x="479691" y="1543888"/>
                  </a:lnTo>
                  <a:lnTo>
                    <a:pt x="490740" y="1550873"/>
                  </a:lnTo>
                  <a:lnTo>
                    <a:pt x="495909" y="1542630"/>
                  </a:lnTo>
                  <a:close/>
                </a:path>
                <a:path w="4995545" h="1889125">
                  <a:moveTo>
                    <a:pt x="535254" y="148361"/>
                  </a:moveTo>
                  <a:lnTo>
                    <a:pt x="530288" y="140004"/>
                  </a:lnTo>
                  <a:lnTo>
                    <a:pt x="507961" y="153479"/>
                  </a:lnTo>
                  <a:lnTo>
                    <a:pt x="486054" y="167106"/>
                  </a:lnTo>
                  <a:lnTo>
                    <a:pt x="491248" y="175336"/>
                  </a:lnTo>
                  <a:lnTo>
                    <a:pt x="513041" y="161772"/>
                  </a:lnTo>
                  <a:lnTo>
                    <a:pt x="535254" y="148361"/>
                  </a:lnTo>
                  <a:close/>
                </a:path>
                <a:path w="4995545" h="1889125">
                  <a:moveTo>
                    <a:pt x="584784" y="1595183"/>
                  </a:moveTo>
                  <a:lnTo>
                    <a:pt x="562190" y="1582407"/>
                  </a:lnTo>
                  <a:lnTo>
                    <a:pt x="540004" y="1569478"/>
                  </a:lnTo>
                  <a:lnTo>
                    <a:pt x="535051" y="1577860"/>
                  </a:lnTo>
                  <a:lnTo>
                    <a:pt x="557352" y="1590852"/>
                  </a:lnTo>
                  <a:lnTo>
                    <a:pt x="580034" y="1603679"/>
                  </a:lnTo>
                  <a:lnTo>
                    <a:pt x="584784" y="1595183"/>
                  </a:lnTo>
                  <a:close/>
                </a:path>
                <a:path w="4995545" h="1889125">
                  <a:moveTo>
                    <a:pt x="625297" y="97828"/>
                  </a:moveTo>
                  <a:lnTo>
                    <a:pt x="620737" y="89230"/>
                  </a:lnTo>
                  <a:lnTo>
                    <a:pt x="597789" y="101574"/>
                  </a:lnTo>
                  <a:lnTo>
                    <a:pt x="575208" y="114058"/>
                  </a:lnTo>
                  <a:lnTo>
                    <a:pt x="579970" y="122542"/>
                  </a:lnTo>
                  <a:lnTo>
                    <a:pt x="602449" y="110121"/>
                  </a:lnTo>
                  <a:lnTo>
                    <a:pt x="625297" y="97828"/>
                  </a:lnTo>
                  <a:close/>
                </a:path>
                <a:path w="4995545" h="1889125">
                  <a:moveTo>
                    <a:pt x="676135" y="1643341"/>
                  </a:moveTo>
                  <a:lnTo>
                    <a:pt x="652983" y="1631645"/>
                  </a:lnTo>
                  <a:lnTo>
                    <a:pt x="630174" y="1619783"/>
                  </a:lnTo>
                  <a:lnTo>
                    <a:pt x="625640" y="1628394"/>
                  </a:lnTo>
                  <a:lnTo>
                    <a:pt x="648550" y="1640293"/>
                  </a:lnTo>
                  <a:lnTo>
                    <a:pt x="671791" y="1652041"/>
                  </a:lnTo>
                  <a:lnTo>
                    <a:pt x="676135" y="1643341"/>
                  </a:lnTo>
                  <a:close/>
                </a:path>
                <a:path w="4995545" h="1889125">
                  <a:moveTo>
                    <a:pt x="717600" y="51511"/>
                  </a:moveTo>
                  <a:lnTo>
                    <a:pt x="713422" y="42722"/>
                  </a:lnTo>
                  <a:lnTo>
                    <a:pt x="689965" y="54025"/>
                  </a:lnTo>
                  <a:lnTo>
                    <a:pt x="666838" y="65468"/>
                  </a:lnTo>
                  <a:lnTo>
                    <a:pt x="671195" y="74168"/>
                  </a:lnTo>
                  <a:lnTo>
                    <a:pt x="705878" y="57124"/>
                  </a:lnTo>
                  <a:lnTo>
                    <a:pt x="717600" y="51511"/>
                  </a:lnTo>
                  <a:close/>
                </a:path>
                <a:path w="4995545" h="1889125">
                  <a:moveTo>
                    <a:pt x="769518" y="1687499"/>
                  </a:moveTo>
                  <a:lnTo>
                    <a:pt x="734212" y="1671358"/>
                  </a:lnTo>
                  <a:lnTo>
                    <a:pt x="722591" y="1665897"/>
                  </a:lnTo>
                  <a:lnTo>
                    <a:pt x="718439" y="1674685"/>
                  </a:lnTo>
                  <a:lnTo>
                    <a:pt x="730097" y="1680171"/>
                  </a:lnTo>
                  <a:lnTo>
                    <a:pt x="765543" y="1696377"/>
                  </a:lnTo>
                  <a:lnTo>
                    <a:pt x="769518" y="1687499"/>
                  </a:lnTo>
                  <a:close/>
                </a:path>
                <a:path w="4995545" h="1889125">
                  <a:moveTo>
                    <a:pt x="864590" y="1727974"/>
                  </a:moveTo>
                  <a:lnTo>
                    <a:pt x="828687" y="1713179"/>
                  </a:lnTo>
                  <a:lnTo>
                    <a:pt x="816864" y="1708175"/>
                  </a:lnTo>
                  <a:lnTo>
                    <a:pt x="813054" y="1717128"/>
                  </a:lnTo>
                  <a:lnTo>
                    <a:pt x="824928" y="1722158"/>
                  </a:lnTo>
                  <a:lnTo>
                    <a:pt x="860945" y="1736991"/>
                  </a:lnTo>
                  <a:lnTo>
                    <a:pt x="864590" y="1727974"/>
                  </a:lnTo>
                  <a:close/>
                </a:path>
                <a:path w="4995545" h="1889125">
                  <a:moveTo>
                    <a:pt x="961047" y="1765046"/>
                  </a:moveTo>
                  <a:lnTo>
                    <a:pt x="948855" y="1760562"/>
                  </a:lnTo>
                  <a:lnTo>
                    <a:pt x="936612" y="1756003"/>
                  </a:lnTo>
                  <a:lnTo>
                    <a:pt x="912660" y="1746923"/>
                  </a:lnTo>
                  <a:lnTo>
                    <a:pt x="909167" y="1756003"/>
                  </a:lnTo>
                  <a:lnTo>
                    <a:pt x="921219" y="1760601"/>
                  </a:lnTo>
                  <a:lnTo>
                    <a:pt x="957719" y="1774177"/>
                  </a:lnTo>
                  <a:lnTo>
                    <a:pt x="961047" y="1765046"/>
                  </a:lnTo>
                  <a:close/>
                </a:path>
                <a:path w="4995545" h="1889125">
                  <a:moveTo>
                    <a:pt x="1058697" y="1798929"/>
                  </a:moveTo>
                  <a:lnTo>
                    <a:pt x="1009738" y="1782368"/>
                  </a:lnTo>
                  <a:lnTo>
                    <a:pt x="1006551" y="1791563"/>
                  </a:lnTo>
                  <a:lnTo>
                    <a:pt x="1055649" y="1808175"/>
                  </a:lnTo>
                  <a:lnTo>
                    <a:pt x="1058697" y="1798929"/>
                  </a:lnTo>
                  <a:close/>
                </a:path>
                <a:path w="4995545" h="1889125">
                  <a:moveTo>
                    <a:pt x="1157338" y="1829841"/>
                  </a:moveTo>
                  <a:lnTo>
                    <a:pt x="1107897" y="1814753"/>
                  </a:lnTo>
                  <a:lnTo>
                    <a:pt x="1104988" y="1824037"/>
                  </a:lnTo>
                  <a:lnTo>
                    <a:pt x="1154557" y="1839163"/>
                  </a:lnTo>
                  <a:lnTo>
                    <a:pt x="1157338" y="1829841"/>
                  </a:lnTo>
                  <a:close/>
                </a:path>
                <a:path w="4995545" h="1889125">
                  <a:moveTo>
                    <a:pt x="1256817" y="1857933"/>
                  </a:moveTo>
                  <a:lnTo>
                    <a:pt x="1206982" y="1844230"/>
                  </a:lnTo>
                  <a:lnTo>
                    <a:pt x="1204341" y="1853603"/>
                  </a:lnTo>
                  <a:lnTo>
                    <a:pt x="1254302" y="1867331"/>
                  </a:lnTo>
                  <a:lnTo>
                    <a:pt x="1256817" y="1857933"/>
                  </a:lnTo>
                  <a:close/>
                </a:path>
                <a:path w="4995545" h="1889125">
                  <a:moveTo>
                    <a:pt x="1338160" y="1888794"/>
                  </a:moveTo>
                  <a:lnTo>
                    <a:pt x="1333284" y="1884286"/>
                  </a:lnTo>
                  <a:lnTo>
                    <a:pt x="1323619" y="1875193"/>
                  </a:lnTo>
                  <a:lnTo>
                    <a:pt x="1306842" y="1870976"/>
                  </a:lnTo>
                  <a:lnTo>
                    <a:pt x="1304455" y="1880400"/>
                  </a:lnTo>
                  <a:lnTo>
                    <a:pt x="1338160" y="1888794"/>
                  </a:lnTo>
                  <a:close/>
                </a:path>
                <a:path w="4995545" h="1889125">
                  <a:moveTo>
                    <a:pt x="1357033" y="1883359"/>
                  </a:moveTo>
                  <a:lnTo>
                    <a:pt x="1349400" y="1881517"/>
                  </a:lnTo>
                  <a:lnTo>
                    <a:pt x="1356017" y="1887588"/>
                  </a:lnTo>
                  <a:lnTo>
                    <a:pt x="1357033" y="1883359"/>
                  </a:lnTo>
                  <a:close/>
                </a:path>
                <a:path w="4995545" h="1889125">
                  <a:moveTo>
                    <a:pt x="3715855" y="1873910"/>
                  </a:moveTo>
                  <a:lnTo>
                    <a:pt x="3713403" y="1864487"/>
                  </a:lnTo>
                  <a:lnTo>
                    <a:pt x="3663289" y="1877199"/>
                  </a:lnTo>
                  <a:lnTo>
                    <a:pt x="3665626" y="1886648"/>
                  </a:lnTo>
                  <a:lnTo>
                    <a:pt x="3715855" y="1873910"/>
                  </a:lnTo>
                  <a:close/>
                </a:path>
                <a:path w="4995545" h="1889125">
                  <a:moveTo>
                    <a:pt x="3815791" y="1846414"/>
                  </a:moveTo>
                  <a:lnTo>
                    <a:pt x="3813073" y="1837067"/>
                  </a:lnTo>
                  <a:lnTo>
                    <a:pt x="3763340" y="1851113"/>
                  </a:lnTo>
                  <a:lnTo>
                    <a:pt x="3765918" y="1860499"/>
                  </a:lnTo>
                  <a:lnTo>
                    <a:pt x="3815791" y="1846414"/>
                  </a:lnTo>
                  <a:close/>
                </a:path>
                <a:path w="4995545" h="1889125">
                  <a:moveTo>
                    <a:pt x="3914914" y="1816138"/>
                  </a:moveTo>
                  <a:lnTo>
                    <a:pt x="3911943" y="1806879"/>
                  </a:lnTo>
                  <a:lnTo>
                    <a:pt x="3862616" y="1822335"/>
                  </a:lnTo>
                  <a:lnTo>
                    <a:pt x="3865461" y="1831632"/>
                  </a:lnTo>
                  <a:lnTo>
                    <a:pt x="3914914" y="1816138"/>
                  </a:lnTo>
                  <a:close/>
                </a:path>
                <a:path w="4995545" h="1889125">
                  <a:moveTo>
                    <a:pt x="4013111" y="1782914"/>
                  </a:moveTo>
                  <a:lnTo>
                    <a:pt x="4009847" y="1773745"/>
                  </a:lnTo>
                  <a:lnTo>
                    <a:pt x="3961015" y="1790687"/>
                  </a:lnTo>
                  <a:lnTo>
                    <a:pt x="3964140" y="1799907"/>
                  </a:lnTo>
                  <a:lnTo>
                    <a:pt x="4013111" y="1782914"/>
                  </a:lnTo>
                  <a:close/>
                </a:path>
                <a:path w="4995545" h="1889125">
                  <a:moveTo>
                    <a:pt x="4110190" y="1746529"/>
                  </a:moveTo>
                  <a:lnTo>
                    <a:pt x="4106621" y="1737487"/>
                  </a:lnTo>
                  <a:lnTo>
                    <a:pt x="4058386" y="1756016"/>
                  </a:lnTo>
                  <a:lnTo>
                    <a:pt x="4061803" y="1765122"/>
                  </a:lnTo>
                  <a:lnTo>
                    <a:pt x="4098188" y="1751241"/>
                  </a:lnTo>
                  <a:lnTo>
                    <a:pt x="4110190" y="1746529"/>
                  </a:lnTo>
                  <a:close/>
                </a:path>
                <a:path w="4995545" h="1889125">
                  <a:moveTo>
                    <a:pt x="4205960" y="1706791"/>
                  </a:moveTo>
                  <a:lnTo>
                    <a:pt x="4202061" y="1697875"/>
                  </a:lnTo>
                  <a:lnTo>
                    <a:pt x="4190288" y="1702993"/>
                  </a:lnTo>
                  <a:lnTo>
                    <a:pt x="4154525" y="1718106"/>
                  </a:lnTo>
                  <a:lnTo>
                    <a:pt x="4158246" y="1727098"/>
                  </a:lnTo>
                  <a:lnTo>
                    <a:pt x="4194137" y="1711921"/>
                  </a:lnTo>
                  <a:lnTo>
                    <a:pt x="4205960" y="1706791"/>
                  </a:lnTo>
                  <a:close/>
                </a:path>
                <a:path w="4995545" h="1889125">
                  <a:moveTo>
                    <a:pt x="4210748" y="10350"/>
                  </a:moveTo>
                  <a:lnTo>
                    <a:pt x="4186872" y="0"/>
                  </a:lnTo>
                  <a:lnTo>
                    <a:pt x="4183049" y="8940"/>
                  </a:lnTo>
                  <a:lnTo>
                    <a:pt x="4206837" y="19265"/>
                  </a:lnTo>
                  <a:lnTo>
                    <a:pt x="4210748" y="10350"/>
                  </a:lnTo>
                  <a:close/>
                </a:path>
                <a:path w="4995545" h="1889125">
                  <a:moveTo>
                    <a:pt x="4300144" y="1663407"/>
                  </a:moveTo>
                  <a:lnTo>
                    <a:pt x="4295902" y="1654657"/>
                  </a:lnTo>
                  <a:lnTo>
                    <a:pt x="4284345" y="1660232"/>
                  </a:lnTo>
                  <a:lnTo>
                    <a:pt x="4249204" y="1676730"/>
                  </a:lnTo>
                  <a:lnTo>
                    <a:pt x="4253268" y="1685569"/>
                  </a:lnTo>
                  <a:lnTo>
                    <a:pt x="4288548" y="1669008"/>
                  </a:lnTo>
                  <a:lnTo>
                    <a:pt x="4300144" y="1663407"/>
                  </a:lnTo>
                  <a:close/>
                </a:path>
                <a:path w="4995545" h="1889125">
                  <a:moveTo>
                    <a:pt x="4304855" y="53911"/>
                  </a:moveTo>
                  <a:lnTo>
                    <a:pt x="4269854" y="37172"/>
                  </a:lnTo>
                  <a:lnTo>
                    <a:pt x="4258018" y="31661"/>
                  </a:lnTo>
                  <a:lnTo>
                    <a:pt x="4253928" y="40487"/>
                  </a:lnTo>
                  <a:lnTo>
                    <a:pt x="4265714" y="45974"/>
                  </a:lnTo>
                  <a:lnTo>
                    <a:pt x="4300575" y="62661"/>
                  </a:lnTo>
                  <a:lnTo>
                    <a:pt x="4304855" y="53911"/>
                  </a:lnTo>
                  <a:close/>
                </a:path>
                <a:path w="4995545" h="1889125">
                  <a:moveTo>
                    <a:pt x="4392434" y="1616075"/>
                  </a:moveTo>
                  <a:lnTo>
                    <a:pt x="4387799" y="1607527"/>
                  </a:lnTo>
                  <a:lnTo>
                    <a:pt x="4365129" y="1619643"/>
                  </a:lnTo>
                  <a:lnTo>
                    <a:pt x="4342117" y="1631594"/>
                  </a:lnTo>
                  <a:lnTo>
                    <a:pt x="4346549" y="1640255"/>
                  </a:lnTo>
                  <a:lnTo>
                    <a:pt x="4369676" y="1628254"/>
                  </a:lnTo>
                  <a:lnTo>
                    <a:pt x="4392434" y="1616075"/>
                  </a:lnTo>
                  <a:close/>
                </a:path>
                <a:path w="4995545" h="1889125">
                  <a:moveTo>
                    <a:pt x="4397019" y="101447"/>
                  </a:moveTo>
                  <a:lnTo>
                    <a:pt x="4374286" y="89230"/>
                  </a:lnTo>
                  <a:lnTo>
                    <a:pt x="4351198" y="77165"/>
                  </a:lnTo>
                  <a:lnTo>
                    <a:pt x="4346740" y="85813"/>
                  </a:lnTo>
                  <a:lnTo>
                    <a:pt x="4369740" y="97840"/>
                  </a:lnTo>
                  <a:lnTo>
                    <a:pt x="4392371" y="109994"/>
                  </a:lnTo>
                  <a:lnTo>
                    <a:pt x="4397019" y="101447"/>
                  </a:lnTo>
                  <a:close/>
                </a:path>
                <a:path w="4995545" h="1889125">
                  <a:moveTo>
                    <a:pt x="4482401" y="1564424"/>
                  </a:moveTo>
                  <a:lnTo>
                    <a:pt x="4477334" y="1556105"/>
                  </a:lnTo>
                  <a:lnTo>
                    <a:pt x="4455312" y="1569326"/>
                  </a:lnTo>
                  <a:lnTo>
                    <a:pt x="4432897" y="1582381"/>
                  </a:lnTo>
                  <a:lnTo>
                    <a:pt x="4437735" y="1590814"/>
                  </a:lnTo>
                  <a:lnTo>
                    <a:pt x="4460265" y="1577695"/>
                  </a:lnTo>
                  <a:lnTo>
                    <a:pt x="4482401" y="1564424"/>
                  </a:lnTo>
                  <a:close/>
                </a:path>
                <a:path w="4995545" h="1889125">
                  <a:moveTo>
                    <a:pt x="4486846" y="153339"/>
                  </a:moveTo>
                  <a:lnTo>
                    <a:pt x="4464761" y="140004"/>
                  </a:lnTo>
                  <a:lnTo>
                    <a:pt x="4442269" y="126822"/>
                  </a:lnTo>
                  <a:lnTo>
                    <a:pt x="4437405" y="135255"/>
                  </a:lnTo>
                  <a:lnTo>
                    <a:pt x="4459783" y="148374"/>
                  </a:lnTo>
                  <a:lnTo>
                    <a:pt x="4481766" y="161632"/>
                  </a:lnTo>
                  <a:lnTo>
                    <a:pt x="4486846" y="153339"/>
                  </a:lnTo>
                  <a:close/>
                </a:path>
                <a:path w="4995545" h="1889125">
                  <a:moveTo>
                    <a:pt x="4569472" y="1507985"/>
                  </a:moveTo>
                  <a:lnTo>
                    <a:pt x="4563948" y="1499984"/>
                  </a:lnTo>
                  <a:lnTo>
                    <a:pt x="4553394" y="1507223"/>
                  </a:lnTo>
                  <a:lnTo>
                    <a:pt x="4542726" y="1514411"/>
                  </a:lnTo>
                  <a:lnTo>
                    <a:pt x="4531944" y="1521561"/>
                  </a:lnTo>
                  <a:lnTo>
                    <a:pt x="4521047" y="1528660"/>
                  </a:lnTo>
                  <a:lnTo>
                    <a:pt x="4526331" y="1536827"/>
                  </a:lnTo>
                  <a:lnTo>
                    <a:pt x="4537291" y="1529676"/>
                  </a:lnTo>
                  <a:lnTo>
                    <a:pt x="4548136" y="1522488"/>
                  </a:lnTo>
                  <a:lnTo>
                    <a:pt x="4558868" y="1515262"/>
                  </a:lnTo>
                  <a:lnTo>
                    <a:pt x="4569472" y="1507985"/>
                  </a:lnTo>
                  <a:close/>
                </a:path>
                <a:path w="4995545" h="1889125">
                  <a:moveTo>
                    <a:pt x="4573765" y="210019"/>
                  </a:moveTo>
                  <a:lnTo>
                    <a:pt x="4563173" y="202717"/>
                  </a:lnTo>
                  <a:lnTo>
                    <a:pt x="4552467" y="195465"/>
                  </a:lnTo>
                  <a:lnTo>
                    <a:pt x="4541647" y="188239"/>
                  </a:lnTo>
                  <a:lnTo>
                    <a:pt x="4530712" y="181051"/>
                  </a:lnTo>
                  <a:lnTo>
                    <a:pt x="4525403" y="189204"/>
                  </a:lnTo>
                  <a:lnTo>
                    <a:pt x="4536287" y="196354"/>
                  </a:lnTo>
                  <a:lnTo>
                    <a:pt x="4547044" y="203530"/>
                  </a:lnTo>
                  <a:lnTo>
                    <a:pt x="4557687" y="210756"/>
                  </a:lnTo>
                  <a:lnTo>
                    <a:pt x="4568215" y="218008"/>
                  </a:lnTo>
                  <a:lnTo>
                    <a:pt x="4573765" y="210019"/>
                  </a:lnTo>
                  <a:close/>
                </a:path>
                <a:path w="4995545" h="1889125">
                  <a:moveTo>
                    <a:pt x="4652924" y="1446263"/>
                  </a:moveTo>
                  <a:lnTo>
                    <a:pt x="4646879" y="1438643"/>
                  </a:lnTo>
                  <a:lnTo>
                    <a:pt x="4636833" y="1446542"/>
                  </a:lnTo>
                  <a:lnTo>
                    <a:pt x="4626661" y="1454404"/>
                  </a:lnTo>
                  <a:lnTo>
                    <a:pt x="4616361" y="1462227"/>
                  </a:lnTo>
                  <a:lnTo>
                    <a:pt x="4605921" y="1469999"/>
                  </a:lnTo>
                  <a:lnTo>
                    <a:pt x="4611713" y="1477822"/>
                  </a:lnTo>
                  <a:lnTo>
                    <a:pt x="4622216" y="1469999"/>
                  </a:lnTo>
                  <a:lnTo>
                    <a:pt x="4632579" y="1462125"/>
                  </a:lnTo>
                  <a:lnTo>
                    <a:pt x="4642815" y="1454226"/>
                  </a:lnTo>
                  <a:lnTo>
                    <a:pt x="4652924" y="1446263"/>
                  </a:lnTo>
                  <a:close/>
                </a:path>
                <a:path w="4995545" h="1889125">
                  <a:moveTo>
                    <a:pt x="4657014" y="272021"/>
                  </a:moveTo>
                  <a:lnTo>
                    <a:pt x="4646942" y="264045"/>
                  </a:lnTo>
                  <a:lnTo>
                    <a:pt x="4636719" y="256095"/>
                  </a:lnTo>
                  <a:lnTo>
                    <a:pt x="4626305" y="248132"/>
                  </a:lnTo>
                  <a:lnTo>
                    <a:pt x="4615904" y="240322"/>
                  </a:lnTo>
                  <a:lnTo>
                    <a:pt x="4610100" y="248132"/>
                  </a:lnTo>
                  <a:lnTo>
                    <a:pt x="4620501" y="255955"/>
                  </a:lnTo>
                  <a:lnTo>
                    <a:pt x="4630775" y="263804"/>
                  </a:lnTo>
                  <a:lnTo>
                    <a:pt x="4640923" y="271703"/>
                  </a:lnTo>
                  <a:lnTo>
                    <a:pt x="4650930" y="279628"/>
                  </a:lnTo>
                  <a:lnTo>
                    <a:pt x="4657014" y="272021"/>
                  </a:lnTo>
                  <a:close/>
                </a:path>
                <a:path w="4995545" h="1889125">
                  <a:moveTo>
                    <a:pt x="4731728" y="1378673"/>
                  </a:moveTo>
                  <a:lnTo>
                    <a:pt x="4725111" y="1371549"/>
                  </a:lnTo>
                  <a:lnTo>
                    <a:pt x="4715726" y="1380197"/>
                  </a:lnTo>
                  <a:lnTo>
                    <a:pt x="4706188" y="1388783"/>
                  </a:lnTo>
                  <a:lnTo>
                    <a:pt x="4696498" y="1397342"/>
                  </a:lnTo>
                  <a:lnTo>
                    <a:pt x="4686655" y="1405851"/>
                  </a:lnTo>
                  <a:lnTo>
                    <a:pt x="4692980" y="1413243"/>
                  </a:lnTo>
                  <a:lnTo>
                    <a:pt x="4702899" y="1404670"/>
                  </a:lnTo>
                  <a:lnTo>
                    <a:pt x="4712665" y="1396047"/>
                  </a:lnTo>
                  <a:lnTo>
                    <a:pt x="4722266" y="1387386"/>
                  </a:lnTo>
                  <a:lnTo>
                    <a:pt x="4731728" y="1378673"/>
                  </a:lnTo>
                  <a:close/>
                </a:path>
                <a:path w="4995545" h="1889125">
                  <a:moveTo>
                    <a:pt x="4735563" y="339940"/>
                  </a:moveTo>
                  <a:lnTo>
                    <a:pt x="4726140" y="331203"/>
                  </a:lnTo>
                  <a:lnTo>
                    <a:pt x="4716564" y="322503"/>
                  </a:lnTo>
                  <a:lnTo>
                    <a:pt x="4706836" y="313829"/>
                  </a:lnTo>
                  <a:lnTo>
                    <a:pt x="4696955" y="305206"/>
                  </a:lnTo>
                  <a:lnTo>
                    <a:pt x="4690592" y="312572"/>
                  </a:lnTo>
                  <a:lnTo>
                    <a:pt x="4700397" y="321132"/>
                  </a:lnTo>
                  <a:lnTo>
                    <a:pt x="4710049" y="329730"/>
                  </a:lnTo>
                  <a:lnTo>
                    <a:pt x="4719561" y="338366"/>
                  </a:lnTo>
                  <a:lnTo>
                    <a:pt x="4728908" y="347040"/>
                  </a:lnTo>
                  <a:lnTo>
                    <a:pt x="4735563" y="339940"/>
                  </a:lnTo>
                  <a:close/>
                </a:path>
                <a:path w="4995545" h="1889125">
                  <a:moveTo>
                    <a:pt x="4804524" y="1304569"/>
                  </a:moveTo>
                  <a:lnTo>
                    <a:pt x="4797260" y="1298092"/>
                  </a:lnTo>
                  <a:lnTo>
                    <a:pt x="4788725" y="1307553"/>
                  </a:lnTo>
                  <a:lnTo>
                    <a:pt x="4780000" y="1316964"/>
                  </a:lnTo>
                  <a:lnTo>
                    <a:pt x="4771110" y="1326324"/>
                  </a:lnTo>
                  <a:lnTo>
                    <a:pt x="4762043" y="1335646"/>
                  </a:lnTo>
                  <a:lnTo>
                    <a:pt x="4768989" y="1342466"/>
                  </a:lnTo>
                  <a:lnTo>
                    <a:pt x="4778133" y="1333068"/>
                  </a:lnTo>
                  <a:lnTo>
                    <a:pt x="4787112" y="1323619"/>
                  </a:lnTo>
                  <a:lnTo>
                    <a:pt x="4795901" y="1314119"/>
                  </a:lnTo>
                  <a:lnTo>
                    <a:pt x="4804524" y="1304569"/>
                  </a:lnTo>
                  <a:close/>
                </a:path>
                <a:path w="4995545" h="1889125">
                  <a:moveTo>
                    <a:pt x="4808017" y="414413"/>
                  </a:moveTo>
                  <a:lnTo>
                    <a:pt x="4799444" y="404825"/>
                  </a:lnTo>
                  <a:lnTo>
                    <a:pt x="4790694" y="395287"/>
                  </a:lnTo>
                  <a:lnTo>
                    <a:pt x="4781766" y="385787"/>
                  </a:lnTo>
                  <a:lnTo>
                    <a:pt x="4772660" y="376326"/>
                  </a:lnTo>
                  <a:lnTo>
                    <a:pt x="4765687" y="383108"/>
                  </a:lnTo>
                  <a:lnTo>
                    <a:pt x="4774717" y="392493"/>
                  </a:lnTo>
                  <a:lnTo>
                    <a:pt x="4783569" y="401904"/>
                  </a:lnTo>
                  <a:lnTo>
                    <a:pt x="4792243" y="411365"/>
                  </a:lnTo>
                  <a:lnTo>
                    <a:pt x="4800727" y="420852"/>
                  </a:lnTo>
                  <a:lnTo>
                    <a:pt x="4808017" y="414413"/>
                  </a:lnTo>
                  <a:close/>
                </a:path>
                <a:path w="4995545" h="1889125">
                  <a:moveTo>
                    <a:pt x="4869396" y="1223403"/>
                  </a:moveTo>
                  <a:lnTo>
                    <a:pt x="4861458" y="1217777"/>
                  </a:lnTo>
                  <a:lnTo>
                    <a:pt x="4854029" y="1228102"/>
                  </a:lnTo>
                  <a:lnTo>
                    <a:pt x="4846383" y="1238389"/>
                  </a:lnTo>
                  <a:lnTo>
                    <a:pt x="4838547" y="1248625"/>
                  </a:lnTo>
                  <a:lnTo>
                    <a:pt x="4830496" y="1258824"/>
                  </a:lnTo>
                  <a:lnTo>
                    <a:pt x="4838090" y="1264907"/>
                  </a:lnTo>
                  <a:lnTo>
                    <a:pt x="4846218" y="1254607"/>
                  </a:lnTo>
                  <a:lnTo>
                    <a:pt x="4854156" y="1244257"/>
                  </a:lnTo>
                  <a:lnTo>
                    <a:pt x="4861877" y="1233855"/>
                  </a:lnTo>
                  <a:lnTo>
                    <a:pt x="4869396" y="1223403"/>
                  </a:lnTo>
                  <a:close/>
                </a:path>
                <a:path w="4995545" h="1889125">
                  <a:moveTo>
                    <a:pt x="4872469" y="495985"/>
                  </a:moveTo>
                  <a:lnTo>
                    <a:pt x="4865001" y="485495"/>
                  </a:lnTo>
                  <a:lnTo>
                    <a:pt x="4857343" y="475043"/>
                  </a:lnTo>
                  <a:lnTo>
                    <a:pt x="4849469" y="464642"/>
                  </a:lnTo>
                  <a:lnTo>
                    <a:pt x="4841392" y="454279"/>
                  </a:lnTo>
                  <a:lnTo>
                    <a:pt x="4833759" y="460324"/>
                  </a:lnTo>
                  <a:lnTo>
                    <a:pt x="4841748" y="470573"/>
                  </a:lnTo>
                  <a:lnTo>
                    <a:pt x="4849533" y="480860"/>
                  </a:lnTo>
                  <a:lnTo>
                    <a:pt x="4857115" y="491197"/>
                  </a:lnTo>
                  <a:lnTo>
                    <a:pt x="4864493" y="501573"/>
                  </a:lnTo>
                  <a:lnTo>
                    <a:pt x="4872469" y="495985"/>
                  </a:lnTo>
                  <a:close/>
                </a:path>
                <a:path w="4995545" h="1889125">
                  <a:moveTo>
                    <a:pt x="4923853" y="1134872"/>
                  </a:moveTo>
                  <a:lnTo>
                    <a:pt x="4915230" y="1130363"/>
                  </a:lnTo>
                  <a:lnTo>
                    <a:pt x="4909236" y="1141577"/>
                  </a:lnTo>
                  <a:lnTo>
                    <a:pt x="4903000" y="1152740"/>
                  </a:lnTo>
                  <a:lnTo>
                    <a:pt x="4896523" y="1163866"/>
                  </a:lnTo>
                  <a:lnTo>
                    <a:pt x="4889817" y="1174953"/>
                  </a:lnTo>
                  <a:lnTo>
                    <a:pt x="4898110" y="1180058"/>
                  </a:lnTo>
                  <a:lnTo>
                    <a:pt x="4904905" y="1168844"/>
                  </a:lnTo>
                  <a:lnTo>
                    <a:pt x="4911458" y="1157566"/>
                  </a:lnTo>
                  <a:lnTo>
                    <a:pt x="4917770" y="1146251"/>
                  </a:lnTo>
                  <a:lnTo>
                    <a:pt x="4923853" y="1134872"/>
                  </a:lnTo>
                  <a:close/>
                </a:path>
                <a:path w="4995545" h="1889125">
                  <a:moveTo>
                    <a:pt x="4926342" y="584974"/>
                  </a:moveTo>
                  <a:lnTo>
                    <a:pt x="4920348" y="573557"/>
                  </a:lnTo>
                  <a:lnTo>
                    <a:pt x="4914112" y="562178"/>
                  </a:lnTo>
                  <a:lnTo>
                    <a:pt x="4907623" y="550849"/>
                  </a:lnTo>
                  <a:lnTo>
                    <a:pt x="4900904" y="539559"/>
                  </a:lnTo>
                  <a:lnTo>
                    <a:pt x="4892599" y="544614"/>
                  </a:lnTo>
                  <a:lnTo>
                    <a:pt x="4899228" y="555752"/>
                  </a:lnTo>
                  <a:lnTo>
                    <a:pt x="4905616" y="566940"/>
                  </a:lnTo>
                  <a:lnTo>
                    <a:pt x="4911776" y="578154"/>
                  </a:lnTo>
                  <a:lnTo>
                    <a:pt x="4917694" y="589419"/>
                  </a:lnTo>
                  <a:lnTo>
                    <a:pt x="4926342" y="584974"/>
                  </a:lnTo>
                  <a:close/>
                </a:path>
                <a:path w="4995545" h="1889125">
                  <a:moveTo>
                    <a:pt x="4964823" y="1039329"/>
                  </a:moveTo>
                  <a:lnTo>
                    <a:pt x="4955603" y="1036231"/>
                  </a:lnTo>
                  <a:lnTo>
                    <a:pt x="4951425" y="1048258"/>
                  </a:lnTo>
                  <a:lnTo>
                    <a:pt x="4946980" y="1060234"/>
                  </a:lnTo>
                  <a:lnTo>
                    <a:pt x="4942268" y="1072184"/>
                  </a:lnTo>
                  <a:lnTo>
                    <a:pt x="4937290" y="1084072"/>
                  </a:lnTo>
                  <a:lnTo>
                    <a:pt x="4946231" y="1087920"/>
                  </a:lnTo>
                  <a:lnTo>
                    <a:pt x="4951285" y="1075842"/>
                  </a:lnTo>
                  <a:lnTo>
                    <a:pt x="4956073" y="1063713"/>
                  </a:lnTo>
                  <a:lnTo>
                    <a:pt x="4960582" y="1051547"/>
                  </a:lnTo>
                  <a:lnTo>
                    <a:pt x="4964823" y="1039329"/>
                  </a:lnTo>
                  <a:close/>
                </a:path>
                <a:path w="4995545" h="1889125">
                  <a:moveTo>
                    <a:pt x="4966576" y="680986"/>
                  </a:moveTo>
                  <a:lnTo>
                    <a:pt x="4962436" y="668731"/>
                  </a:lnTo>
                  <a:lnTo>
                    <a:pt x="4958016" y="656501"/>
                  </a:lnTo>
                  <a:lnTo>
                    <a:pt x="4953330" y="644309"/>
                  </a:lnTo>
                  <a:lnTo>
                    <a:pt x="4948377" y="632167"/>
                  </a:lnTo>
                  <a:lnTo>
                    <a:pt x="4939398" y="635939"/>
                  </a:lnTo>
                  <a:lnTo>
                    <a:pt x="4944288" y="647903"/>
                  </a:lnTo>
                  <a:lnTo>
                    <a:pt x="4948898" y="659904"/>
                  </a:lnTo>
                  <a:lnTo>
                    <a:pt x="4953241" y="671944"/>
                  </a:lnTo>
                  <a:lnTo>
                    <a:pt x="4957318" y="684009"/>
                  </a:lnTo>
                  <a:lnTo>
                    <a:pt x="4966576" y="680986"/>
                  </a:lnTo>
                  <a:close/>
                </a:path>
                <a:path w="4995545" h="1889125">
                  <a:moveTo>
                    <a:pt x="4989144" y="938250"/>
                  </a:moveTo>
                  <a:lnTo>
                    <a:pt x="4979517" y="936840"/>
                  </a:lnTo>
                  <a:lnTo>
                    <a:pt x="4977523" y="949452"/>
                  </a:lnTo>
                  <a:lnTo>
                    <a:pt x="4975237" y="962025"/>
                  </a:lnTo>
                  <a:lnTo>
                    <a:pt x="4972659" y="974559"/>
                  </a:lnTo>
                  <a:lnTo>
                    <a:pt x="4969789" y="987044"/>
                  </a:lnTo>
                  <a:lnTo>
                    <a:pt x="4979238" y="989330"/>
                  </a:lnTo>
                  <a:lnTo>
                    <a:pt x="4982159" y="976630"/>
                  </a:lnTo>
                  <a:lnTo>
                    <a:pt x="4984788" y="963879"/>
                  </a:lnTo>
                  <a:lnTo>
                    <a:pt x="4987112" y="951090"/>
                  </a:lnTo>
                  <a:lnTo>
                    <a:pt x="4989144" y="938250"/>
                  </a:lnTo>
                  <a:close/>
                </a:path>
                <a:path w="4995545" h="1889125">
                  <a:moveTo>
                    <a:pt x="4989957" y="782497"/>
                  </a:moveTo>
                  <a:lnTo>
                    <a:pt x="4988052" y="769620"/>
                  </a:lnTo>
                  <a:lnTo>
                    <a:pt x="4985842" y="756780"/>
                  </a:lnTo>
                  <a:lnTo>
                    <a:pt x="4983340" y="743978"/>
                  </a:lnTo>
                  <a:lnTo>
                    <a:pt x="4980546" y="731202"/>
                  </a:lnTo>
                  <a:lnTo>
                    <a:pt x="4971059" y="733399"/>
                  </a:lnTo>
                  <a:lnTo>
                    <a:pt x="4973815" y="745947"/>
                  </a:lnTo>
                  <a:lnTo>
                    <a:pt x="4976266" y="758532"/>
                  </a:lnTo>
                  <a:lnTo>
                    <a:pt x="4978438" y="771156"/>
                  </a:lnTo>
                  <a:lnTo>
                    <a:pt x="4980305" y="783805"/>
                  </a:lnTo>
                  <a:lnTo>
                    <a:pt x="4989957" y="782497"/>
                  </a:lnTo>
                  <a:close/>
                </a:path>
                <a:path w="4995545" h="1889125">
                  <a:moveTo>
                    <a:pt x="4995049" y="849795"/>
                  </a:moveTo>
                  <a:lnTo>
                    <a:pt x="4994884" y="842098"/>
                  </a:lnTo>
                  <a:lnTo>
                    <a:pt x="4994567" y="834415"/>
                  </a:lnTo>
                  <a:lnTo>
                    <a:pt x="4984839" y="834821"/>
                  </a:lnTo>
                  <a:lnTo>
                    <a:pt x="4985143" y="842098"/>
                  </a:lnTo>
                  <a:lnTo>
                    <a:pt x="4985258" y="864806"/>
                  </a:lnTo>
                  <a:lnTo>
                    <a:pt x="4985118" y="872070"/>
                  </a:lnTo>
                  <a:lnTo>
                    <a:pt x="4984877" y="879335"/>
                  </a:lnTo>
                  <a:lnTo>
                    <a:pt x="4984572" y="886066"/>
                  </a:lnTo>
                  <a:lnTo>
                    <a:pt x="4994287" y="886574"/>
                  </a:lnTo>
                  <a:lnTo>
                    <a:pt x="4994630" y="878954"/>
                  </a:lnTo>
                  <a:lnTo>
                    <a:pt x="4994872" y="871816"/>
                  </a:lnTo>
                  <a:lnTo>
                    <a:pt x="4994999" y="864806"/>
                  </a:lnTo>
                  <a:lnTo>
                    <a:pt x="4995049" y="849795"/>
                  </a:lnTo>
                  <a:close/>
                </a:path>
              </a:pathLst>
            </a:custGeom>
            <a:solidFill>
              <a:srgbClr val="ABAB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085223" y="5733361"/>
              <a:ext cx="33020" cy="17780"/>
            </a:xfrm>
            <a:custGeom>
              <a:avLst/>
              <a:gdLst/>
              <a:ahLst/>
              <a:cxnLst/>
              <a:rect l="l" t="t" r="r" b="b"/>
              <a:pathLst>
                <a:path w="33020" h="17779">
                  <a:moveTo>
                    <a:pt x="0" y="0"/>
                  </a:moveTo>
                  <a:lnTo>
                    <a:pt x="9664" y="9105"/>
                  </a:lnTo>
                  <a:lnTo>
                    <a:pt x="14541" y="13614"/>
                  </a:lnTo>
                  <a:lnTo>
                    <a:pt x="31140" y="17627"/>
                  </a:lnTo>
                  <a:lnTo>
                    <a:pt x="32397" y="12395"/>
                  </a:lnTo>
                  <a:lnTo>
                    <a:pt x="25780" y="63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B94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525215" y="3867149"/>
              <a:ext cx="2851785" cy="2012950"/>
            </a:xfrm>
            <a:custGeom>
              <a:avLst/>
              <a:gdLst/>
              <a:ahLst/>
              <a:cxnLst/>
              <a:rect l="l" t="t" r="r" b="b"/>
              <a:pathLst>
                <a:path w="2851785" h="2012950">
                  <a:moveTo>
                    <a:pt x="27698" y="8915"/>
                  </a:moveTo>
                  <a:lnTo>
                    <a:pt x="23799" y="0"/>
                  </a:lnTo>
                  <a:lnTo>
                    <a:pt x="0" y="10553"/>
                  </a:lnTo>
                  <a:lnTo>
                    <a:pt x="3987" y="19431"/>
                  </a:lnTo>
                  <a:lnTo>
                    <a:pt x="27698" y="8915"/>
                  </a:lnTo>
                  <a:close/>
                </a:path>
                <a:path w="2851785" h="2012950">
                  <a:moveTo>
                    <a:pt x="694245" y="1897253"/>
                  </a:moveTo>
                  <a:lnTo>
                    <a:pt x="643763" y="1886127"/>
                  </a:lnTo>
                  <a:lnTo>
                    <a:pt x="641604" y="1895627"/>
                  </a:lnTo>
                  <a:lnTo>
                    <a:pt x="692213" y="1906765"/>
                  </a:lnTo>
                  <a:lnTo>
                    <a:pt x="694245" y="1897253"/>
                  </a:lnTo>
                  <a:close/>
                </a:path>
                <a:path w="2851785" h="2012950">
                  <a:moveTo>
                    <a:pt x="795604" y="1917674"/>
                  </a:moveTo>
                  <a:lnTo>
                    <a:pt x="744867" y="1907768"/>
                  </a:lnTo>
                  <a:lnTo>
                    <a:pt x="742950" y="1917306"/>
                  </a:lnTo>
                  <a:lnTo>
                    <a:pt x="793800" y="1927237"/>
                  </a:lnTo>
                  <a:lnTo>
                    <a:pt x="795604" y="1917674"/>
                  </a:lnTo>
                  <a:close/>
                </a:path>
                <a:path w="2851785" h="2012950">
                  <a:moveTo>
                    <a:pt x="897420" y="1935734"/>
                  </a:moveTo>
                  <a:lnTo>
                    <a:pt x="846467" y="1926996"/>
                  </a:lnTo>
                  <a:lnTo>
                    <a:pt x="844765" y="1936572"/>
                  </a:lnTo>
                  <a:lnTo>
                    <a:pt x="895832" y="1945335"/>
                  </a:lnTo>
                  <a:lnTo>
                    <a:pt x="897420" y="1935734"/>
                  </a:lnTo>
                  <a:close/>
                </a:path>
                <a:path w="2851785" h="2012950">
                  <a:moveTo>
                    <a:pt x="999617" y="1951520"/>
                  </a:moveTo>
                  <a:lnTo>
                    <a:pt x="948474" y="1943912"/>
                  </a:lnTo>
                  <a:lnTo>
                    <a:pt x="946988" y="1953526"/>
                  </a:lnTo>
                  <a:lnTo>
                    <a:pt x="998232" y="1961159"/>
                  </a:lnTo>
                  <a:lnTo>
                    <a:pt x="999617" y="1951520"/>
                  </a:lnTo>
                  <a:close/>
                </a:path>
                <a:path w="2851785" h="2012950">
                  <a:moveTo>
                    <a:pt x="1102131" y="1965096"/>
                  </a:moveTo>
                  <a:lnTo>
                    <a:pt x="1050836" y="1958581"/>
                  </a:lnTo>
                  <a:lnTo>
                    <a:pt x="1049566" y="1968233"/>
                  </a:lnTo>
                  <a:lnTo>
                    <a:pt x="1100963" y="1974748"/>
                  </a:lnTo>
                  <a:lnTo>
                    <a:pt x="1102131" y="1965096"/>
                  </a:lnTo>
                  <a:close/>
                </a:path>
                <a:path w="2851785" h="2012950">
                  <a:moveTo>
                    <a:pt x="1204912" y="1976501"/>
                  </a:moveTo>
                  <a:lnTo>
                    <a:pt x="1153490" y="1971065"/>
                  </a:lnTo>
                  <a:lnTo>
                    <a:pt x="1152423" y="1980730"/>
                  </a:lnTo>
                  <a:lnTo>
                    <a:pt x="1203934" y="1986178"/>
                  </a:lnTo>
                  <a:lnTo>
                    <a:pt x="1204912" y="1976501"/>
                  </a:lnTo>
                  <a:close/>
                </a:path>
                <a:path w="2851785" h="2012950">
                  <a:moveTo>
                    <a:pt x="1307909" y="1985797"/>
                  </a:moveTo>
                  <a:lnTo>
                    <a:pt x="1256385" y="1981415"/>
                  </a:lnTo>
                  <a:lnTo>
                    <a:pt x="1255509" y="1991106"/>
                  </a:lnTo>
                  <a:lnTo>
                    <a:pt x="1307134" y="1995500"/>
                  </a:lnTo>
                  <a:lnTo>
                    <a:pt x="1307909" y="1985797"/>
                  </a:lnTo>
                  <a:close/>
                </a:path>
                <a:path w="2851785" h="2012950">
                  <a:moveTo>
                    <a:pt x="1411071" y="1993036"/>
                  </a:moveTo>
                  <a:lnTo>
                    <a:pt x="1359471" y="1989670"/>
                  </a:lnTo>
                  <a:lnTo>
                    <a:pt x="1358785" y="1999386"/>
                  </a:lnTo>
                  <a:lnTo>
                    <a:pt x="1410487" y="2002751"/>
                  </a:lnTo>
                  <a:lnTo>
                    <a:pt x="1411071" y="1993036"/>
                  </a:lnTo>
                  <a:close/>
                </a:path>
                <a:path w="2851785" h="2012950">
                  <a:moveTo>
                    <a:pt x="1514360" y="1998243"/>
                  </a:moveTo>
                  <a:lnTo>
                    <a:pt x="1462697" y="1995893"/>
                  </a:lnTo>
                  <a:lnTo>
                    <a:pt x="1462214" y="2005609"/>
                  </a:lnTo>
                  <a:lnTo>
                    <a:pt x="1513967" y="2007958"/>
                  </a:lnTo>
                  <a:lnTo>
                    <a:pt x="1514360" y="1998243"/>
                  </a:lnTo>
                  <a:close/>
                </a:path>
                <a:path w="2851785" h="2012950">
                  <a:moveTo>
                    <a:pt x="1617726" y="2001443"/>
                  </a:moveTo>
                  <a:lnTo>
                    <a:pt x="1566037" y="2000084"/>
                  </a:lnTo>
                  <a:lnTo>
                    <a:pt x="1565732" y="2009813"/>
                  </a:lnTo>
                  <a:lnTo>
                    <a:pt x="1617510" y="2011172"/>
                  </a:lnTo>
                  <a:lnTo>
                    <a:pt x="1617726" y="2001443"/>
                  </a:lnTo>
                  <a:close/>
                </a:path>
                <a:path w="2851785" h="2012950">
                  <a:moveTo>
                    <a:pt x="1721129" y="2002663"/>
                  </a:moveTo>
                  <a:lnTo>
                    <a:pt x="1669427" y="2002294"/>
                  </a:lnTo>
                  <a:lnTo>
                    <a:pt x="1669313" y="2012022"/>
                  </a:lnTo>
                  <a:lnTo>
                    <a:pt x="1721116" y="2012391"/>
                  </a:lnTo>
                  <a:lnTo>
                    <a:pt x="1721129" y="2002663"/>
                  </a:lnTo>
                  <a:close/>
                </a:path>
                <a:path w="2851785" h="2012950">
                  <a:moveTo>
                    <a:pt x="1824609" y="2011654"/>
                  </a:moveTo>
                  <a:lnTo>
                    <a:pt x="1824443" y="2001926"/>
                  </a:lnTo>
                  <a:lnTo>
                    <a:pt x="1772843" y="2002536"/>
                  </a:lnTo>
                  <a:lnTo>
                    <a:pt x="1772907" y="2012264"/>
                  </a:lnTo>
                  <a:lnTo>
                    <a:pt x="1824609" y="2011654"/>
                  </a:lnTo>
                  <a:close/>
                </a:path>
                <a:path w="2851785" h="2012950">
                  <a:moveTo>
                    <a:pt x="1928164" y="2008936"/>
                  </a:moveTo>
                  <a:lnTo>
                    <a:pt x="1927821" y="1999221"/>
                  </a:lnTo>
                  <a:lnTo>
                    <a:pt x="1876132" y="2000821"/>
                  </a:lnTo>
                  <a:lnTo>
                    <a:pt x="1876399" y="2010549"/>
                  </a:lnTo>
                  <a:lnTo>
                    <a:pt x="1928164" y="2008936"/>
                  </a:lnTo>
                  <a:close/>
                </a:path>
                <a:path w="2851785" h="2012950">
                  <a:moveTo>
                    <a:pt x="2031669" y="2004237"/>
                  </a:moveTo>
                  <a:lnTo>
                    <a:pt x="2031123" y="1994509"/>
                  </a:lnTo>
                  <a:lnTo>
                    <a:pt x="1979485" y="1997113"/>
                  </a:lnTo>
                  <a:lnTo>
                    <a:pt x="1979930" y="2006841"/>
                  </a:lnTo>
                  <a:lnTo>
                    <a:pt x="2031669" y="2004237"/>
                  </a:lnTo>
                  <a:close/>
                </a:path>
                <a:path w="2851785" h="2012950">
                  <a:moveTo>
                    <a:pt x="2135047" y="1997494"/>
                  </a:moveTo>
                  <a:lnTo>
                    <a:pt x="2134311" y="1987791"/>
                  </a:lnTo>
                  <a:lnTo>
                    <a:pt x="2082736" y="1991410"/>
                  </a:lnTo>
                  <a:lnTo>
                    <a:pt x="2083371" y="2001113"/>
                  </a:lnTo>
                  <a:lnTo>
                    <a:pt x="2135047" y="1997494"/>
                  </a:lnTo>
                  <a:close/>
                </a:path>
                <a:path w="2851785" h="2012950">
                  <a:moveTo>
                    <a:pt x="2238286" y="1988693"/>
                  </a:moveTo>
                  <a:lnTo>
                    <a:pt x="2237359" y="1979002"/>
                  </a:lnTo>
                  <a:lnTo>
                    <a:pt x="2185860" y="1983651"/>
                  </a:lnTo>
                  <a:lnTo>
                    <a:pt x="2186686" y="1993353"/>
                  </a:lnTo>
                  <a:lnTo>
                    <a:pt x="2238286" y="1988693"/>
                  </a:lnTo>
                  <a:close/>
                </a:path>
                <a:path w="2851785" h="2012950">
                  <a:moveTo>
                    <a:pt x="2341321" y="1977783"/>
                  </a:moveTo>
                  <a:lnTo>
                    <a:pt x="2340191" y="1968119"/>
                  </a:lnTo>
                  <a:lnTo>
                    <a:pt x="2288806" y="1973821"/>
                  </a:lnTo>
                  <a:lnTo>
                    <a:pt x="2289822" y="1983498"/>
                  </a:lnTo>
                  <a:lnTo>
                    <a:pt x="2341321" y="1977783"/>
                  </a:lnTo>
                  <a:close/>
                </a:path>
                <a:path w="2851785" h="2012950">
                  <a:moveTo>
                    <a:pt x="2444102" y="1964728"/>
                  </a:moveTo>
                  <a:lnTo>
                    <a:pt x="2442768" y="1955088"/>
                  </a:lnTo>
                  <a:lnTo>
                    <a:pt x="2391524" y="1961883"/>
                  </a:lnTo>
                  <a:lnTo>
                    <a:pt x="2392743" y="1971535"/>
                  </a:lnTo>
                  <a:lnTo>
                    <a:pt x="2444102" y="1964728"/>
                  </a:lnTo>
                  <a:close/>
                </a:path>
                <a:path w="2851785" h="2012950">
                  <a:moveTo>
                    <a:pt x="2546591" y="1949475"/>
                  </a:moveTo>
                  <a:lnTo>
                    <a:pt x="2545054" y="1939861"/>
                  </a:lnTo>
                  <a:lnTo>
                    <a:pt x="2493949" y="1947760"/>
                  </a:lnTo>
                  <a:lnTo>
                    <a:pt x="2495385" y="1957387"/>
                  </a:lnTo>
                  <a:lnTo>
                    <a:pt x="2546591" y="1949475"/>
                  </a:lnTo>
                  <a:close/>
                </a:path>
                <a:path w="2851785" h="2012950">
                  <a:moveTo>
                    <a:pt x="2648712" y="1931949"/>
                  </a:moveTo>
                  <a:lnTo>
                    <a:pt x="2646959" y="1922373"/>
                  </a:lnTo>
                  <a:lnTo>
                    <a:pt x="2596057" y="1931403"/>
                  </a:lnTo>
                  <a:lnTo>
                    <a:pt x="2597696" y="1940991"/>
                  </a:lnTo>
                  <a:lnTo>
                    <a:pt x="2648712" y="1931949"/>
                  </a:lnTo>
                  <a:close/>
                </a:path>
                <a:path w="2851785" h="2012950">
                  <a:moveTo>
                    <a:pt x="2750413" y="1912073"/>
                  </a:moveTo>
                  <a:lnTo>
                    <a:pt x="2748445" y="1902548"/>
                  </a:lnTo>
                  <a:lnTo>
                    <a:pt x="2697759" y="1912759"/>
                  </a:lnTo>
                  <a:lnTo>
                    <a:pt x="2699626" y="1922310"/>
                  </a:lnTo>
                  <a:lnTo>
                    <a:pt x="2750413" y="1912073"/>
                  </a:lnTo>
                  <a:close/>
                </a:path>
                <a:path w="2851785" h="2012950">
                  <a:moveTo>
                    <a:pt x="2851620" y="1889772"/>
                  </a:moveTo>
                  <a:lnTo>
                    <a:pt x="2849410" y="1880298"/>
                  </a:lnTo>
                  <a:lnTo>
                    <a:pt x="2798991" y="1891728"/>
                  </a:lnTo>
                  <a:lnTo>
                    <a:pt x="2801086" y="1901228"/>
                  </a:lnTo>
                  <a:lnTo>
                    <a:pt x="2851620" y="1889772"/>
                  </a:lnTo>
                  <a:close/>
                </a:path>
              </a:pathLst>
            </a:custGeom>
            <a:solidFill>
              <a:srgbClr val="ABAB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658219" y="5394722"/>
              <a:ext cx="574675" cy="574675"/>
            </a:xfrm>
            <a:custGeom>
              <a:avLst/>
              <a:gdLst/>
              <a:ahLst/>
              <a:cxnLst/>
              <a:rect l="l" t="t" r="r" b="b"/>
              <a:pathLst>
                <a:path w="574675" h="574675">
                  <a:moveTo>
                    <a:pt x="287324" y="0"/>
                  </a:moveTo>
                  <a:lnTo>
                    <a:pt x="240718" y="3760"/>
                  </a:lnTo>
                  <a:lnTo>
                    <a:pt x="196507" y="14647"/>
                  </a:lnTo>
                  <a:lnTo>
                    <a:pt x="155281" y="32070"/>
                  </a:lnTo>
                  <a:lnTo>
                    <a:pt x="117633" y="55436"/>
                  </a:lnTo>
                  <a:lnTo>
                    <a:pt x="84154" y="84154"/>
                  </a:lnTo>
                  <a:lnTo>
                    <a:pt x="55436" y="117633"/>
                  </a:lnTo>
                  <a:lnTo>
                    <a:pt x="32070" y="155281"/>
                  </a:lnTo>
                  <a:lnTo>
                    <a:pt x="14647" y="196507"/>
                  </a:lnTo>
                  <a:lnTo>
                    <a:pt x="3760" y="240718"/>
                  </a:lnTo>
                  <a:lnTo>
                    <a:pt x="0" y="287324"/>
                  </a:lnTo>
                  <a:lnTo>
                    <a:pt x="3760" y="333930"/>
                  </a:lnTo>
                  <a:lnTo>
                    <a:pt x="14647" y="378142"/>
                  </a:lnTo>
                  <a:lnTo>
                    <a:pt x="32070" y="419367"/>
                  </a:lnTo>
                  <a:lnTo>
                    <a:pt x="55436" y="457015"/>
                  </a:lnTo>
                  <a:lnTo>
                    <a:pt x="84154" y="490494"/>
                  </a:lnTo>
                  <a:lnTo>
                    <a:pt x="117633" y="519212"/>
                  </a:lnTo>
                  <a:lnTo>
                    <a:pt x="155281" y="542579"/>
                  </a:lnTo>
                  <a:lnTo>
                    <a:pt x="196507" y="560001"/>
                  </a:lnTo>
                  <a:lnTo>
                    <a:pt x="240718" y="570889"/>
                  </a:lnTo>
                  <a:lnTo>
                    <a:pt x="287324" y="574649"/>
                  </a:lnTo>
                  <a:lnTo>
                    <a:pt x="333930" y="570889"/>
                  </a:lnTo>
                  <a:lnTo>
                    <a:pt x="378142" y="560001"/>
                  </a:lnTo>
                  <a:lnTo>
                    <a:pt x="419367" y="542579"/>
                  </a:lnTo>
                  <a:lnTo>
                    <a:pt x="457015" y="519212"/>
                  </a:lnTo>
                  <a:lnTo>
                    <a:pt x="490494" y="490494"/>
                  </a:lnTo>
                  <a:lnTo>
                    <a:pt x="519212" y="457015"/>
                  </a:lnTo>
                  <a:lnTo>
                    <a:pt x="542579" y="419367"/>
                  </a:lnTo>
                  <a:lnTo>
                    <a:pt x="560001" y="378142"/>
                  </a:lnTo>
                  <a:lnTo>
                    <a:pt x="570889" y="333930"/>
                  </a:lnTo>
                  <a:lnTo>
                    <a:pt x="574649" y="287324"/>
                  </a:lnTo>
                  <a:lnTo>
                    <a:pt x="570889" y="240718"/>
                  </a:lnTo>
                  <a:lnTo>
                    <a:pt x="560001" y="196507"/>
                  </a:lnTo>
                  <a:lnTo>
                    <a:pt x="542579" y="155281"/>
                  </a:lnTo>
                  <a:lnTo>
                    <a:pt x="519212" y="117633"/>
                  </a:lnTo>
                  <a:lnTo>
                    <a:pt x="490494" y="84154"/>
                  </a:lnTo>
                  <a:lnTo>
                    <a:pt x="457015" y="55436"/>
                  </a:lnTo>
                  <a:lnTo>
                    <a:pt x="419367" y="32070"/>
                  </a:lnTo>
                  <a:lnTo>
                    <a:pt x="378142" y="14647"/>
                  </a:lnTo>
                  <a:lnTo>
                    <a:pt x="333930" y="3760"/>
                  </a:lnTo>
                  <a:lnTo>
                    <a:pt x="287324" y="0"/>
                  </a:lnTo>
                  <a:close/>
                </a:path>
              </a:pathLst>
            </a:custGeom>
            <a:solidFill>
              <a:srgbClr val="F5F2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651730" y="5388232"/>
              <a:ext cx="588010" cy="588010"/>
            </a:xfrm>
            <a:custGeom>
              <a:avLst/>
              <a:gdLst/>
              <a:ahLst/>
              <a:cxnLst/>
              <a:rect l="l" t="t" r="r" b="b"/>
              <a:pathLst>
                <a:path w="588010" h="588010">
                  <a:moveTo>
                    <a:pt x="293814" y="0"/>
                  </a:moveTo>
                  <a:lnTo>
                    <a:pt x="246156" y="3845"/>
                  </a:lnTo>
                  <a:lnTo>
                    <a:pt x="200946" y="14978"/>
                  </a:lnTo>
                  <a:lnTo>
                    <a:pt x="158790" y="32795"/>
                  </a:lnTo>
                  <a:lnTo>
                    <a:pt x="120292" y="56689"/>
                  </a:lnTo>
                  <a:lnTo>
                    <a:pt x="86056" y="86056"/>
                  </a:lnTo>
                  <a:lnTo>
                    <a:pt x="56689" y="120292"/>
                  </a:lnTo>
                  <a:lnTo>
                    <a:pt x="32795" y="158790"/>
                  </a:lnTo>
                  <a:lnTo>
                    <a:pt x="14978" y="200946"/>
                  </a:lnTo>
                  <a:lnTo>
                    <a:pt x="3845" y="246156"/>
                  </a:lnTo>
                  <a:lnTo>
                    <a:pt x="0" y="293814"/>
                  </a:lnTo>
                  <a:lnTo>
                    <a:pt x="3845" y="341472"/>
                  </a:lnTo>
                  <a:lnTo>
                    <a:pt x="14978" y="386682"/>
                  </a:lnTo>
                  <a:lnTo>
                    <a:pt x="32795" y="428838"/>
                  </a:lnTo>
                  <a:lnTo>
                    <a:pt x="56689" y="467336"/>
                  </a:lnTo>
                  <a:lnTo>
                    <a:pt x="86056" y="501572"/>
                  </a:lnTo>
                  <a:lnTo>
                    <a:pt x="120292" y="530939"/>
                  </a:lnTo>
                  <a:lnTo>
                    <a:pt x="158790" y="554833"/>
                  </a:lnTo>
                  <a:lnTo>
                    <a:pt x="200946" y="572650"/>
                  </a:lnTo>
                  <a:lnTo>
                    <a:pt x="246156" y="583783"/>
                  </a:lnTo>
                  <a:lnTo>
                    <a:pt x="293814" y="587629"/>
                  </a:lnTo>
                  <a:lnTo>
                    <a:pt x="341472" y="583783"/>
                  </a:lnTo>
                  <a:lnTo>
                    <a:pt x="378561" y="574649"/>
                  </a:lnTo>
                  <a:lnTo>
                    <a:pt x="293814" y="574649"/>
                  </a:lnTo>
                  <a:lnTo>
                    <a:pt x="237210" y="568945"/>
                  </a:lnTo>
                  <a:lnTo>
                    <a:pt x="184499" y="552584"/>
                  </a:lnTo>
                  <a:lnTo>
                    <a:pt x="136798" y="526691"/>
                  </a:lnTo>
                  <a:lnTo>
                    <a:pt x="95224" y="492391"/>
                  </a:lnTo>
                  <a:lnTo>
                    <a:pt x="60931" y="450825"/>
                  </a:lnTo>
                  <a:lnTo>
                    <a:pt x="35042" y="403128"/>
                  </a:lnTo>
                  <a:lnTo>
                    <a:pt x="18682" y="350418"/>
                  </a:lnTo>
                  <a:lnTo>
                    <a:pt x="12979" y="293814"/>
                  </a:lnTo>
                  <a:lnTo>
                    <a:pt x="18682" y="237210"/>
                  </a:lnTo>
                  <a:lnTo>
                    <a:pt x="35042" y="184500"/>
                  </a:lnTo>
                  <a:lnTo>
                    <a:pt x="60931" y="136803"/>
                  </a:lnTo>
                  <a:lnTo>
                    <a:pt x="95224" y="95237"/>
                  </a:lnTo>
                  <a:lnTo>
                    <a:pt x="136798" y="60937"/>
                  </a:lnTo>
                  <a:lnTo>
                    <a:pt x="184499" y="35044"/>
                  </a:lnTo>
                  <a:lnTo>
                    <a:pt x="237210" y="18683"/>
                  </a:lnTo>
                  <a:lnTo>
                    <a:pt x="293814" y="12979"/>
                  </a:lnTo>
                  <a:lnTo>
                    <a:pt x="378561" y="12979"/>
                  </a:lnTo>
                  <a:lnTo>
                    <a:pt x="341472" y="3845"/>
                  </a:lnTo>
                  <a:lnTo>
                    <a:pt x="293814" y="0"/>
                  </a:lnTo>
                  <a:close/>
                </a:path>
                <a:path w="588010" h="588010">
                  <a:moveTo>
                    <a:pt x="378561" y="12979"/>
                  </a:moveTo>
                  <a:lnTo>
                    <a:pt x="293814" y="12979"/>
                  </a:lnTo>
                  <a:lnTo>
                    <a:pt x="350418" y="18683"/>
                  </a:lnTo>
                  <a:lnTo>
                    <a:pt x="403128" y="35044"/>
                  </a:lnTo>
                  <a:lnTo>
                    <a:pt x="450825" y="60937"/>
                  </a:lnTo>
                  <a:lnTo>
                    <a:pt x="492391" y="95237"/>
                  </a:lnTo>
                  <a:lnTo>
                    <a:pt x="526691" y="136803"/>
                  </a:lnTo>
                  <a:lnTo>
                    <a:pt x="552584" y="184500"/>
                  </a:lnTo>
                  <a:lnTo>
                    <a:pt x="568945" y="237210"/>
                  </a:lnTo>
                  <a:lnTo>
                    <a:pt x="574649" y="293814"/>
                  </a:lnTo>
                  <a:lnTo>
                    <a:pt x="568945" y="350418"/>
                  </a:lnTo>
                  <a:lnTo>
                    <a:pt x="552584" y="403128"/>
                  </a:lnTo>
                  <a:lnTo>
                    <a:pt x="526691" y="450825"/>
                  </a:lnTo>
                  <a:lnTo>
                    <a:pt x="492391" y="492391"/>
                  </a:lnTo>
                  <a:lnTo>
                    <a:pt x="450825" y="526691"/>
                  </a:lnTo>
                  <a:lnTo>
                    <a:pt x="403128" y="552584"/>
                  </a:lnTo>
                  <a:lnTo>
                    <a:pt x="350418" y="568945"/>
                  </a:lnTo>
                  <a:lnTo>
                    <a:pt x="293814" y="574649"/>
                  </a:lnTo>
                  <a:lnTo>
                    <a:pt x="378561" y="574649"/>
                  </a:lnTo>
                  <a:lnTo>
                    <a:pt x="428836" y="554833"/>
                  </a:lnTo>
                  <a:lnTo>
                    <a:pt x="467333" y="530939"/>
                  </a:lnTo>
                  <a:lnTo>
                    <a:pt x="501567" y="501572"/>
                  </a:lnTo>
                  <a:lnTo>
                    <a:pt x="530933" y="467336"/>
                  </a:lnTo>
                  <a:lnTo>
                    <a:pt x="554828" y="428838"/>
                  </a:lnTo>
                  <a:lnTo>
                    <a:pt x="572645" y="386682"/>
                  </a:lnTo>
                  <a:lnTo>
                    <a:pt x="583780" y="341472"/>
                  </a:lnTo>
                  <a:lnTo>
                    <a:pt x="587629" y="293814"/>
                  </a:lnTo>
                  <a:lnTo>
                    <a:pt x="583780" y="246156"/>
                  </a:lnTo>
                  <a:lnTo>
                    <a:pt x="572645" y="200946"/>
                  </a:lnTo>
                  <a:lnTo>
                    <a:pt x="554828" y="158790"/>
                  </a:lnTo>
                  <a:lnTo>
                    <a:pt x="530933" y="120292"/>
                  </a:lnTo>
                  <a:lnTo>
                    <a:pt x="501567" y="86056"/>
                  </a:lnTo>
                  <a:lnTo>
                    <a:pt x="467333" y="56689"/>
                  </a:lnTo>
                  <a:lnTo>
                    <a:pt x="428836" y="32795"/>
                  </a:lnTo>
                  <a:lnTo>
                    <a:pt x="386680" y="14978"/>
                  </a:lnTo>
                  <a:lnTo>
                    <a:pt x="378561" y="12979"/>
                  </a:lnTo>
                  <a:close/>
                </a:path>
              </a:pathLst>
            </a:custGeom>
            <a:solidFill>
              <a:srgbClr val="FFD6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254939" y="5382722"/>
              <a:ext cx="587628" cy="587629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7325949" y="3868174"/>
              <a:ext cx="574675" cy="574675"/>
            </a:xfrm>
            <a:custGeom>
              <a:avLst/>
              <a:gdLst/>
              <a:ahLst/>
              <a:cxnLst/>
              <a:rect l="l" t="t" r="r" b="b"/>
              <a:pathLst>
                <a:path w="574675" h="574675">
                  <a:moveTo>
                    <a:pt x="287324" y="0"/>
                  </a:moveTo>
                  <a:lnTo>
                    <a:pt x="240718" y="3760"/>
                  </a:lnTo>
                  <a:lnTo>
                    <a:pt x="196507" y="14647"/>
                  </a:lnTo>
                  <a:lnTo>
                    <a:pt x="155281" y="32070"/>
                  </a:lnTo>
                  <a:lnTo>
                    <a:pt x="117633" y="55436"/>
                  </a:lnTo>
                  <a:lnTo>
                    <a:pt x="84154" y="84154"/>
                  </a:lnTo>
                  <a:lnTo>
                    <a:pt x="55436" y="117633"/>
                  </a:lnTo>
                  <a:lnTo>
                    <a:pt x="32070" y="155281"/>
                  </a:lnTo>
                  <a:lnTo>
                    <a:pt x="14647" y="196507"/>
                  </a:lnTo>
                  <a:lnTo>
                    <a:pt x="3760" y="240718"/>
                  </a:lnTo>
                  <a:lnTo>
                    <a:pt x="0" y="287324"/>
                  </a:lnTo>
                  <a:lnTo>
                    <a:pt x="3760" y="333930"/>
                  </a:lnTo>
                  <a:lnTo>
                    <a:pt x="14647" y="378142"/>
                  </a:lnTo>
                  <a:lnTo>
                    <a:pt x="32070" y="419367"/>
                  </a:lnTo>
                  <a:lnTo>
                    <a:pt x="55436" y="457015"/>
                  </a:lnTo>
                  <a:lnTo>
                    <a:pt x="84154" y="490494"/>
                  </a:lnTo>
                  <a:lnTo>
                    <a:pt x="117633" y="519212"/>
                  </a:lnTo>
                  <a:lnTo>
                    <a:pt x="155281" y="542579"/>
                  </a:lnTo>
                  <a:lnTo>
                    <a:pt x="196507" y="560001"/>
                  </a:lnTo>
                  <a:lnTo>
                    <a:pt x="240718" y="570889"/>
                  </a:lnTo>
                  <a:lnTo>
                    <a:pt x="287324" y="574649"/>
                  </a:lnTo>
                  <a:lnTo>
                    <a:pt x="333930" y="570889"/>
                  </a:lnTo>
                  <a:lnTo>
                    <a:pt x="378142" y="560001"/>
                  </a:lnTo>
                  <a:lnTo>
                    <a:pt x="419367" y="542579"/>
                  </a:lnTo>
                  <a:lnTo>
                    <a:pt x="457015" y="519212"/>
                  </a:lnTo>
                  <a:lnTo>
                    <a:pt x="490494" y="490494"/>
                  </a:lnTo>
                  <a:lnTo>
                    <a:pt x="519212" y="457015"/>
                  </a:lnTo>
                  <a:lnTo>
                    <a:pt x="542579" y="419367"/>
                  </a:lnTo>
                  <a:lnTo>
                    <a:pt x="560001" y="378142"/>
                  </a:lnTo>
                  <a:lnTo>
                    <a:pt x="570889" y="333930"/>
                  </a:lnTo>
                  <a:lnTo>
                    <a:pt x="574649" y="287324"/>
                  </a:lnTo>
                  <a:lnTo>
                    <a:pt x="570889" y="240718"/>
                  </a:lnTo>
                  <a:lnTo>
                    <a:pt x="560001" y="196507"/>
                  </a:lnTo>
                  <a:lnTo>
                    <a:pt x="542579" y="155281"/>
                  </a:lnTo>
                  <a:lnTo>
                    <a:pt x="519212" y="117633"/>
                  </a:lnTo>
                  <a:lnTo>
                    <a:pt x="490494" y="84154"/>
                  </a:lnTo>
                  <a:lnTo>
                    <a:pt x="457015" y="55436"/>
                  </a:lnTo>
                  <a:lnTo>
                    <a:pt x="419367" y="32070"/>
                  </a:lnTo>
                  <a:lnTo>
                    <a:pt x="378142" y="14647"/>
                  </a:lnTo>
                  <a:lnTo>
                    <a:pt x="333930" y="3760"/>
                  </a:lnTo>
                  <a:lnTo>
                    <a:pt x="287324" y="0"/>
                  </a:lnTo>
                  <a:close/>
                </a:path>
              </a:pathLst>
            </a:custGeom>
            <a:solidFill>
              <a:srgbClr val="F5F2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319459" y="3861685"/>
              <a:ext cx="588010" cy="588010"/>
            </a:xfrm>
            <a:custGeom>
              <a:avLst/>
              <a:gdLst/>
              <a:ahLst/>
              <a:cxnLst/>
              <a:rect l="l" t="t" r="r" b="b"/>
              <a:pathLst>
                <a:path w="588009" h="588010">
                  <a:moveTo>
                    <a:pt x="293814" y="0"/>
                  </a:moveTo>
                  <a:lnTo>
                    <a:pt x="246156" y="3845"/>
                  </a:lnTo>
                  <a:lnTo>
                    <a:pt x="200946" y="14978"/>
                  </a:lnTo>
                  <a:lnTo>
                    <a:pt x="158790" y="32795"/>
                  </a:lnTo>
                  <a:lnTo>
                    <a:pt x="120292" y="56689"/>
                  </a:lnTo>
                  <a:lnTo>
                    <a:pt x="86056" y="86056"/>
                  </a:lnTo>
                  <a:lnTo>
                    <a:pt x="56689" y="120292"/>
                  </a:lnTo>
                  <a:lnTo>
                    <a:pt x="32795" y="158790"/>
                  </a:lnTo>
                  <a:lnTo>
                    <a:pt x="14978" y="200946"/>
                  </a:lnTo>
                  <a:lnTo>
                    <a:pt x="3845" y="246156"/>
                  </a:lnTo>
                  <a:lnTo>
                    <a:pt x="0" y="293814"/>
                  </a:lnTo>
                  <a:lnTo>
                    <a:pt x="3845" y="341472"/>
                  </a:lnTo>
                  <a:lnTo>
                    <a:pt x="14978" y="386682"/>
                  </a:lnTo>
                  <a:lnTo>
                    <a:pt x="32795" y="428838"/>
                  </a:lnTo>
                  <a:lnTo>
                    <a:pt x="56689" y="467336"/>
                  </a:lnTo>
                  <a:lnTo>
                    <a:pt x="86056" y="501572"/>
                  </a:lnTo>
                  <a:lnTo>
                    <a:pt x="120292" y="530939"/>
                  </a:lnTo>
                  <a:lnTo>
                    <a:pt x="158790" y="554833"/>
                  </a:lnTo>
                  <a:lnTo>
                    <a:pt x="200946" y="572650"/>
                  </a:lnTo>
                  <a:lnTo>
                    <a:pt x="246156" y="583783"/>
                  </a:lnTo>
                  <a:lnTo>
                    <a:pt x="293814" y="587629"/>
                  </a:lnTo>
                  <a:lnTo>
                    <a:pt x="341472" y="583783"/>
                  </a:lnTo>
                  <a:lnTo>
                    <a:pt x="378561" y="574649"/>
                  </a:lnTo>
                  <a:lnTo>
                    <a:pt x="293814" y="574649"/>
                  </a:lnTo>
                  <a:lnTo>
                    <a:pt x="237210" y="568945"/>
                  </a:lnTo>
                  <a:lnTo>
                    <a:pt x="184499" y="552584"/>
                  </a:lnTo>
                  <a:lnTo>
                    <a:pt x="136798" y="526691"/>
                  </a:lnTo>
                  <a:lnTo>
                    <a:pt x="95224" y="492391"/>
                  </a:lnTo>
                  <a:lnTo>
                    <a:pt x="60931" y="450825"/>
                  </a:lnTo>
                  <a:lnTo>
                    <a:pt x="35042" y="403128"/>
                  </a:lnTo>
                  <a:lnTo>
                    <a:pt x="18682" y="350418"/>
                  </a:lnTo>
                  <a:lnTo>
                    <a:pt x="12979" y="293814"/>
                  </a:lnTo>
                  <a:lnTo>
                    <a:pt x="18682" y="237210"/>
                  </a:lnTo>
                  <a:lnTo>
                    <a:pt x="35042" y="184500"/>
                  </a:lnTo>
                  <a:lnTo>
                    <a:pt x="60931" y="136803"/>
                  </a:lnTo>
                  <a:lnTo>
                    <a:pt x="95224" y="95237"/>
                  </a:lnTo>
                  <a:lnTo>
                    <a:pt x="136798" y="60937"/>
                  </a:lnTo>
                  <a:lnTo>
                    <a:pt x="184499" y="35044"/>
                  </a:lnTo>
                  <a:lnTo>
                    <a:pt x="237210" y="18683"/>
                  </a:lnTo>
                  <a:lnTo>
                    <a:pt x="293814" y="12979"/>
                  </a:lnTo>
                  <a:lnTo>
                    <a:pt x="378561" y="12979"/>
                  </a:lnTo>
                  <a:lnTo>
                    <a:pt x="341472" y="3845"/>
                  </a:lnTo>
                  <a:lnTo>
                    <a:pt x="293814" y="0"/>
                  </a:lnTo>
                  <a:close/>
                </a:path>
                <a:path w="588009" h="588010">
                  <a:moveTo>
                    <a:pt x="378561" y="12979"/>
                  </a:moveTo>
                  <a:lnTo>
                    <a:pt x="293814" y="12979"/>
                  </a:lnTo>
                  <a:lnTo>
                    <a:pt x="350418" y="18683"/>
                  </a:lnTo>
                  <a:lnTo>
                    <a:pt x="403128" y="35044"/>
                  </a:lnTo>
                  <a:lnTo>
                    <a:pt x="450825" y="60937"/>
                  </a:lnTo>
                  <a:lnTo>
                    <a:pt x="492391" y="95237"/>
                  </a:lnTo>
                  <a:lnTo>
                    <a:pt x="526691" y="136803"/>
                  </a:lnTo>
                  <a:lnTo>
                    <a:pt x="552584" y="184500"/>
                  </a:lnTo>
                  <a:lnTo>
                    <a:pt x="568945" y="237210"/>
                  </a:lnTo>
                  <a:lnTo>
                    <a:pt x="574649" y="293814"/>
                  </a:lnTo>
                  <a:lnTo>
                    <a:pt x="568945" y="350418"/>
                  </a:lnTo>
                  <a:lnTo>
                    <a:pt x="552584" y="403128"/>
                  </a:lnTo>
                  <a:lnTo>
                    <a:pt x="526691" y="450825"/>
                  </a:lnTo>
                  <a:lnTo>
                    <a:pt x="492391" y="492391"/>
                  </a:lnTo>
                  <a:lnTo>
                    <a:pt x="450825" y="526691"/>
                  </a:lnTo>
                  <a:lnTo>
                    <a:pt x="403128" y="552584"/>
                  </a:lnTo>
                  <a:lnTo>
                    <a:pt x="350418" y="568945"/>
                  </a:lnTo>
                  <a:lnTo>
                    <a:pt x="293814" y="574649"/>
                  </a:lnTo>
                  <a:lnTo>
                    <a:pt x="378561" y="574649"/>
                  </a:lnTo>
                  <a:lnTo>
                    <a:pt x="428836" y="554833"/>
                  </a:lnTo>
                  <a:lnTo>
                    <a:pt x="467333" y="530939"/>
                  </a:lnTo>
                  <a:lnTo>
                    <a:pt x="501567" y="501572"/>
                  </a:lnTo>
                  <a:lnTo>
                    <a:pt x="530933" y="467336"/>
                  </a:lnTo>
                  <a:lnTo>
                    <a:pt x="554828" y="428838"/>
                  </a:lnTo>
                  <a:lnTo>
                    <a:pt x="572645" y="386682"/>
                  </a:lnTo>
                  <a:lnTo>
                    <a:pt x="583780" y="341472"/>
                  </a:lnTo>
                  <a:lnTo>
                    <a:pt x="587629" y="293814"/>
                  </a:lnTo>
                  <a:lnTo>
                    <a:pt x="583780" y="246156"/>
                  </a:lnTo>
                  <a:lnTo>
                    <a:pt x="572645" y="200946"/>
                  </a:lnTo>
                  <a:lnTo>
                    <a:pt x="554828" y="158790"/>
                  </a:lnTo>
                  <a:lnTo>
                    <a:pt x="530933" y="120292"/>
                  </a:lnTo>
                  <a:lnTo>
                    <a:pt x="501567" y="86056"/>
                  </a:lnTo>
                  <a:lnTo>
                    <a:pt x="467333" y="56689"/>
                  </a:lnTo>
                  <a:lnTo>
                    <a:pt x="428836" y="32795"/>
                  </a:lnTo>
                  <a:lnTo>
                    <a:pt x="386680" y="14978"/>
                  </a:lnTo>
                  <a:lnTo>
                    <a:pt x="378561" y="12979"/>
                  </a:lnTo>
                  <a:close/>
                </a:path>
              </a:pathLst>
            </a:custGeom>
            <a:solidFill>
              <a:srgbClr val="FFD6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752824" y="4179976"/>
              <a:ext cx="4011929" cy="1621790"/>
            </a:xfrm>
            <a:custGeom>
              <a:avLst/>
              <a:gdLst/>
              <a:ahLst/>
              <a:cxnLst/>
              <a:rect l="l" t="t" r="r" b="b"/>
              <a:pathLst>
                <a:path w="4011929" h="1621789">
                  <a:moveTo>
                    <a:pt x="385089" y="1470342"/>
                  </a:moveTo>
                  <a:lnTo>
                    <a:pt x="384898" y="1465656"/>
                  </a:lnTo>
                  <a:lnTo>
                    <a:pt x="383374" y="1463624"/>
                  </a:lnTo>
                  <a:lnTo>
                    <a:pt x="363639" y="1456893"/>
                  </a:lnTo>
                  <a:lnTo>
                    <a:pt x="363639" y="1468856"/>
                  </a:lnTo>
                  <a:lnTo>
                    <a:pt x="286842" y="1502181"/>
                  </a:lnTo>
                  <a:lnTo>
                    <a:pt x="286842" y="1514525"/>
                  </a:lnTo>
                  <a:lnTo>
                    <a:pt x="286842" y="1606346"/>
                  </a:lnTo>
                  <a:lnTo>
                    <a:pt x="283210" y="1609979"/>
                  </a:lnTo>
                  <a:lnTo>
                    <a:pt x="114465" y="1609979"/>
                  </a:lnTo>
                  <a:lnTo>
                    <a:pt x="110832" y="1606346"/>
                  </a:lnTo>
                  <a:lnTo>
                    <a:pt x="110832" y="1519847"/>
                  </a:lnTo>
                  <a:lnTo>
                    <a:pt x="190461" y="1554391"/>
                  </a:lnTo>
                  <a:lnTo>
                    <a:pt x="192709" y="1554861"/>
                  </a:lnTo>
                  <a:lnTo>
                    <a:pt x="194970" y="1554391"/>
                  </a:lnTo>
                  <a:lnTo>
                    <a:pt x="221195" y="1543011"/>
                  </a:lnTo>
                  <a:lnTo>
                    <a:pt x="286842" y="1514525"/>
                  </a:lnTo>
                  <a:lnTo>
                    <a:pt x="286842" y="1502181"/>
                  </a:lnTo>
                  <a:lnTo>
                    <a:pt x="192709" y="1543011"/>
                  </a:lnTo>
                  <a:lnTo>
                    <a:pt x="139319" y="1519847"/>
                  </a:lnTo>
                  <a:lnTo>
                    <a:pt x="92989" y="1499743"/>
                  </a:lnTo>
                  <a:lnTo>
                    <a:pt x="79844" y="1494040"/>
                  </a:lnTo>
                  <a:lnTo>
                    <a:pt x="146265" y="1485277"/>
                  </a:lnTo>
                  <a:lnTo>
                    <a:pt x="175145" y="1481467"/>
                  </a:lnTo>
                  <a:lnTo>
                    <a:pt x="179311" y="1484020"/>
                  </a:lnTo>
                  <a:lnTo>
                    <a:pt x="185521" y="1485607"/>
                  </a:lnTo>
                  <a:lnTo>
                    <a:pt x="192709" y="1485607"/>
                  </a:lnTo>
                  <a:lnTo>
                    <a:pt x="201853" y="1484680"/>
                  </a:lnTo>
                  <a:lnTo>
                    <a:pt x="215760" y="1473441"/>
                  </a:lnTo>
                  <a:lnTo>
                    <a:pt x="214007" y="1468615"/>
                  </a:lnTo>
                  <a:lnTo>
                    <a:pt x="211899" y="1466938"/>
                  </a:lnTo>
                  <a:lnTo>
                    <a:pt x="210096" y="1465503"/>
                  </a:lnTo>
                  <a:lnTo>
                    <a:pt x="210096" y="1470787"/>
                  </a:lnTo>
                  <a:lnTo>
                    <a:pt x="210096" y="1476082"/>
                  </a:lnTo>
                  <a:lnTo>
                    <a:pt x="203327" y="1479931"/>
                  </a:lnTo>
                  <a:lnTo>
                    <a:pt x="182105" y="1479931"/>
                  </a:lnTo>
                  <a:lnTo>
                    <a:pt x="175323" y="1476082"/>
                  </a:lnTo>
                  <a:lnTo>
                    <a:pt x="175323" y="1470787"/>
                  </a:lnTo>
                  <a:lnTo>
                    <a:pt x="182105" y="1466938"/>
                  </a:lnTo>
                  <a:lnTo>
                    <a:pt x="203327" y="1466938"/>
                  </a:lnTo>
                  <a:lnTo>
                    <a:pt x="210096" y="1470787"/>
                  </a:lnTo>
                  <a:lnTo>
                    <a:pt x="210096" y="1465503"/>
                  </a:lnTo>
                  <a:lnTo>
                    <a:pt x="209169" y="1464754"/>
                  </a:lnTo>
                  <a:lnTo>
                    <a:pt x="201853" y="1462201"/>
                  </a:lnTo>
                  <a:lnTo>
                    <a:pt x="192709" y="1461274"/>
                  </a:lnTo>
                  <a:lnTo>
                    <a:pt x="181381" y="1461274"/>
                  </a:lnTo>
                  <a:lnTo>
                    <a:pt x="172466" y="1465160"/>
                  </a:lnTo>
                  <a:lnTo>
                    <a:pt x="170218" y="1470685"/>
                  </a:lnTo>
                  <a:lnTo>
                    <a:pt x="63182" y="1484820"/>
                  </a:lnTo>
                  <a:lnTo>
                    <a:pt x="63182" y="1576920"/>
                  </a:lnTo>
                  <a:lnTo>
                    <a:pt x="49809" y="1576920"/>
                  </a:lnTo>
                  <a:lnTo>
                    <a:pt x="55994" y="1540332"/>
                  </a:lnTo>
                  <a:lnTo>
                    <a:pt x="55245" y="1538325"/>
                  </a:lnTo>
                  <a:lnTo>
                    <a:pt x="52730" y="1536230"/>
                  </a:lnTo>
                  <a:lnTo>
                    <a:pt x="52197" y="1535087"/>
                  </a:lnTo>
                  <a:lnTo>
                    <a:pt x="52184" y="1531467"/>
                  </a:lnTo>
                  <a:lnTo>
                    <a:pt x="54076" y="1529575"/>
                  </a:lnTo>
                  <a:lnTo>
                    <a:pt x="58724" y="1529575"/>
                  </a:lnTo>
                  <a:lnTo>
                    <a:pt x="60617" y="1531467"/>
                  </a:lnTo>
                  <a:lnTo>
                    <a:pt x="60617" y="1535087"/>
                  </a:lnTo>
                  <a:lnTo>
                    <a:pt x="60045" y="1536014"/>
                  </a:lnTo>
                  <a:lnTo>
                    <a:pt x="58496" y="1537792"/>
                  </a:lnTo>
                  <a:lnTo>
                    <a:pt x="58039" y="1539341"/>
                  </a:lnTo>
                  <a:lnTo>
                    <a:pt x="58166" y="1540522"/>
                  </a:lnTo>
                  <a:lnTo>
                    <a:pt x="63182" y="1576920"/>
                  </a:lnTo>
                  <a:lnTo>
                    <a:pt x="63182" y="1484820"/>
                  </a:lnTo>
                  <a:lnTo>
                    <a:pt x="59639" y="1485277"/>
                  </a:lnTo>
                  <a:lnTo>
                    <a:pt x="23291" y="1469517"/>
                  </a:lnTo>
                  <a:lnTo>
                    <a:pt x="62814" y="1456156"/>
                  </a:lnTo>
                  <a:lnTo>
                    <a:pt x="158127" y="1421345"/>
                  </a:lnTo>
                  <a:lnTo>
                    <a:pt x="189699" y="1409471"/>
                  </a:lnTo>
                  <a:lnTo>
                    <a:pt x="363639" y="1468856"/>
                  </a:lnTo>
                  <a:lnTo>
                    <a:pt x="363639" y="1456893"/>
                  </a:lnTo>
                  <a:lnTo>
                    <a:pt x="224777" y="1409471"/>
                  </a:lnTo>
                  <a:lnTo>
                    <a:pt x="190182" y="1397660"/>
                  </a:lnTo>
                  <a:lnTo>
                    <a:pt x="188823" y="1397685"/>
                  </a:lnTo>
                  <a:lnTo>
                    <a:pt x="76174" y="1439354"/>
                  </a:lnTo>
                  <a:lnTo>
                    <a:pt x="29451" y="1455699"/>
                  </a:lnTo>
                  <a:lnTo>
                    <a:pt x="6045" y="1462557"/>
                  </a:lnTo>
                  <a:lnTo>
                    <a:pt x="3378" y="1462582"/>
                  </a:lnTo>
                  <a:lnTo>
                    <a:pt x="1092" y="1464462"/>
                  </a:lnTo>
                  <a:lnTo>
                    <a:pt x="0" y="1469707"/>
                  </a:lnTo>
                  <a:lnTo>
                    <a:pt x="1371" y="1472361"/>
                  </a:lnTo>
                  <a:lnTo>
                    <a:pt x="53149" y="1494815"/>
                  </a:lnTo>
                  <a:lnTo>
                    <a:pt x="53149" y="1518589"/>
                  </a:lnTo>
                  <a:lnTo>
                    <a:pt x="46126" y="1520088"/>
                  </a:lnTo>
                  <a:lnTo>
                    <a:pt x="40843" y="1526336"/>
                  </a:lnTo>
                  <a:lnTo>
                    <a:pt x="40843" y="1537233"/>
                  </a:lnTo>
                  <a:lnTo>
                    <a:pt x="41973" y="1540522"/>
                  </a:lnTo>
                  <a:lnTo>
                    <a:pt x="44018" y="1543202"/>
                  </a:lnTo>
                  <a:lnTo>
                    <a:pt x="37249" y="1583283"/>
                  </a:lnTo>
                  <a:lnTo>
                    <a:pt x="37706" y="1584972"/>
                  </a:lnTo>
                  <a:lnTo>
                    <a:pt x="39852" y="1587512"/>
                  </a:lnTo>
                  <a:lnTo>
                    <a:pt x="41440" y="1588249"/>
                  </a:lnTo>
                  <a:lnTo>
                    <a:pt x="71323" y="1588249"/>
                  </a:lnTo>
                  <a:lnTo>
                    <a:pt x="72885" y="1587538"/>
                  </a:lnTo>
                  <a:lnTo>
                    <a:pt x="75031" y="1585074"/>
                  </a:lnTo>
                  <a:lnTo>
                    <a:pt x="75526" y="1583436"/>
                  </a:lnTo>
                  <a:lnTo>
                    <a:pt x="74625" y="1576920"/>
                  </a:lnTo>
                  <a:lnTo>
                    <a:pt x="69773" y="1541729"/>
                  </a:lnTo>
                  <a:lnTo>
                    <a:pt x="71183" y="1539341"/>
                  </a:lnTo>
                  <a:lnTo>
                    <a:pt x="71958" y="1536598"/>
                  </a:lnTo>
                  <a:lnTo>
                    <a:pt x="71958" y="1529575"/>
                  </a:lnTo>
                  <a:lnTo>
                    <a:pt x="71958" y="1528178"/>
                  </a:lnTo>
                  <a:lnTo>
                    <a:pt x="68948" y="1523276"/>
                  </a:lnTo>
                  <a:lnTo>
                    <a:pt x="64477" y="1520532"/>
                  </a:lnTo>
                  <a:lnTo>
                    <a:pt x="64477" y="1499743"/>
                  </a:lnTo>
                  <a:lnTo>
                    <a:pt x="99504" y="1514932"/>
                  </a:lnTo>
                  <a:lnTo>
                    <a:pt x="99504" y="1601876"/>
                  </a:lnTo>
                  <a:lnTo>
                    <a:pt x="101028" y="1609420"/>
                  </a:lnTo>
                  <a:lnTo>
                    <a:pt x="105206" y="1615605"/>
                  </a:lnTo>
                  <a:lnTo>
                    <a:pt x="111379" y="1619770"/>
                  </a:lnTo>
                  <a:lnTo>
                    <a:pt x="118935" y="1621307"/>
                  </a:lnTo>
                  <a:lnTo>
                    <a:pt x="278739" y="1621307"/>
                  </a:lnTo>
                  <a:lnTo>
                    <a:pt x="286296" y="1619770"/>
                  </a:lnTo>
                  <a:lnTo>
                    <a:pt x="292481" y="1615605"/>
                  </a:lnTo>
                  <a:lnTo>
                    <a:pt x="296265" y="1609979"/>
                  </a:lnTo>
                  <a:lnTo>
                    <a:pt x="296646" y="1609420"/>
                  </a:lnTo>
                  <a:lnTo>
                    <a:pt x="298170" y="1601876"/>
                  </a:lnTo>
                  <a:lnTo>
                    <a:pt x="298170" y="1514525"/>
                  </a:lnTo>
                  <a:lnTo>
                    <a:pt x="298170" y="1509610"/>
                  </a:lnTo>
                  <a:lnTo>
                    <a:pt x="383730" y="1472488"/>
                  </a:lnTo>
                  <a:lnTo>
                    <a:pt x="385089" y="1470342"/>
                  </a:lnTo>
                  <a:close/>
                </a:path>
                <a:path w="4011929" h="1621789">
                  <a:moveTo>
                    <a:pt x="4011714" y="52679"/>
                  </a:moveTo>
                  <a:lnTo>
                    <a:pt x="4010596" y="48577"/>
                  </a:lnTo>
                  <a:lnTo>
                    <a:pt x="4009669" y="44411"/>
                  </a:lnTo>
                  <a:lnTo>
                    <a:pt x="4008323" y="40398"/>
                  </a:lnTo>
                  <a:lnTo>
                    <a:pt x="4002392" y="31407"/>
                  </a:lnTo>
                  <a:lnTo>
                    <a:pt x="4002392" y="60210"/>
                  </a:lnTo>
                  <a:lnTo>
                    <a:pt x="3998201" y="80924"/>
                  </a:lnTo>
                  <a:lnTo>
                    <a:pt x="3986822" y="97840"/>
                  </a:lnTo>
                  <a:lnTo>
                    <a:pt x="3970020" y="109194"/>
                  </a:lnTo>
                  <a:lnTo>
                    <a:pt x="3949522" y="113233"/>
                  </a:lnTo>
                  <a:lnTo>
                    <a:pt x="3928922" y="108877"/>
                  </a:lnTo>
                  <a:lnTo>
                    <a:pt x="3912082" y="97370"/>
                  </a:lnTo>
                  <a:lnTo>
                    <a:pt x="3900767" y="80454"/>
                  </a:lnTo>
                  <a:lnTo>
                    <a:pt x="3899801" y="75590"/>
                  </a:lnTo>
                  <a:lnTo>
                    <a:pt x="3899382" y="73494"/>
                  </a:lnTo>
                  <a:lnTo>
                    <a:pt x="3896753" y="60210"/>
                  </a:lnTo>
                  <a:lnTo>
                    <a:pt x="3896791" y="59448"/>
                  </a:lnTo>
                  <a:lnTo>
                    <a:pt x="3900932" y="39535"/>
                  </a:lnTo>
                  <a:lnTo>
                    <a:pt x="3912273" y="22872"/>
                  </a:lnTo>
                  <a:lnTo>
                    <a:pt x="3915702" y="20561"/>
                  </a:lnTo>
                  <a:lnTo>
                    <a:pt x="3929011" y="11595"/>
                  </a:lnTo>
                  <a:lnTo>
                    <a:pt x="3949484" y="7378"/>
                  </a:lnTo>
                  <a:lnTo>
                    <a:pt x="3970134" y="11417"/>
                  </a:lnTo>
                  <a:lnTo>
                    <a:pt x="3986949" y="22682"/>
                  </a:lnTo>
                  <a:lnTo>
                    <a:pt x="3998264" y="39509"/>
                  </a:lnTo>
                  <a:lnTo>
                    <a:pt x="4002392" y="60210"/>
                  </a:lnTo>
                  <a:lnTo>
                    <a:pt x="4002392" y="31407"/>
                  </a:lnTo>
                  <a:lnTo>
                    <a:pt x="3990810" y="13830"/>
                  </a:lnTo>
                  <a:lnTo>
                    <a:pt x="3978325" y="7378"/>
                  </a:lnTo>
                  <a:lnTo>
                    <a:pt x="3964051" y="0"/>
                  </a:lnTo>
                  <a:lnTo>
                    <a:pt x="3933914" y="317"/>
                  </a:lnTo>
                  <a:lnTo>
                    <a:pt x="3906278" y="16192"/>
                  </a:lnTo>
                  <a:lnTo>
                    <a:pt x="3902799" y="19634"/>
                  </a:lnTo>
                  <a:lnTo>
                    <a:pt x="3899979" y="20561"/>
                  </a:lnTo>
                  <a:lnTo>
                    <a:pt x="3891711" y="16179"/>
                  </a:lnTo>
                  <a:lnTo>
                    <a:pt x="3887520" y="14249"/>
                  </a:lnTo>
                  <a:lnTo>
                    <a:pt x="3883253" y="12166"/>
                  </a:lnTo>
                  <a:lnTo>
                    <a:pt x="3864292" y="73494"/>
                  </a:lnTo>
                  <a:lnTo>
                    <a:pt x="3861549" y="66446"/>
                  </a:lnTo>
                  <a:lnTo>
                    <a:pt x="3859187" y="59448"/>
                  </a:lnTo>
                  <a:lnTo>
                    <a:pt x="3854856" y="45580"/>
                  </a:lnTo>
                  <a:lnTo>
                    <a:pt x="3853192" y="40398"/>
                  </a:lnTo>
                  <a:lnTo>
                    <a:pt x="3852545" y="36042"/>
                  </a:lnTo>
                  <a:lnTo>
                    <a:pt x="3859250" y="29908"/>
                  </a:lnTo>
                  <a:lnTo>
                    <a:pt x="3860050" y="24942"/>
                  </a:lnTo>
                  <a:lnTo>
                    <a:pt x="3857917" y="20104"/>
                  </a:lnTo>
                  <a:lnTo>
                    <a:pt x="3853992" y="18376"/>
                  </a:lnTo>
                  <a:lnTo>
                    <a:pt x="3847833" y="16764"/>
                  </a:lnTo>
                  <a:lnTo>
                    <a:pt x="3844112" y="16738"/>
                  </a:lnTo>
                  <a:lnTo>
                    <a:pt x="3837279" y="18427"/>
                  </a:lnTo>
                  <a:lnTo>
                    <a:pt x="3832250" y="19799"/>
                  </a:lnTo>
                  <a:lnTo>
                    <a:pt x="3829748" y="25031"/>
                  </a:lnTo>
                  <a:lnTo>
                    <a:pt x="3832453" y="29552"/>
                  </a:lnTo>
                  <a:lnTo>
                    <a:pt x="3834434" y="35534"/>
                  </a:lnTo>
                  <a:lnTo>
                    <a:pt x="3836860" y="38112"/>
                  </a:lnTo>
                  <a:lnTo>
                    <a:pt x="3836289" y="40398"/>
                  </a:lnTo>
                  <a:lnTo>
                    <a:pt x="3834155" y="48577"/>
                  </a:lnTo>
                  <a:lnTo>
                    <a:pt x="3831717" y="57213"/>
                  </a:lnTo>
                  <a:lnTo>
                    <a:pt x="3826357" y="75590"/>
                  </a:lnTo>
                  <a:lnTo>
                    <a:pt x="3805199" y="13716"/>
                  </a:lnTo>
                  <a:lnTo>
                    <a:pt x="3776180" y="22593"/>
                  </a:lnTo>
                  <a:lnTo>
                    <a:pt x="3758654" y="27686"/>
                  </a:lnTo>
                  <a:lnTo>
                    <a:pt x="3750437" y="29298"/>
                  </a:lnTo>
                  <a:lnTo>
                    <a:pt x="3742398" y="31534"/>
                  </a:lnTo>
                  <a:lnTo>
                    <a:pt x="3711676" y="63474"/>
                  </a:lnTo>
                  <a:lnTo>
                    <a:pt x="3708831" y="79921"/>
                  </a:lnTo>
                  <a:lnTo>
                    <a:pt x="3707015" y="91503"/>
                  </a:lnTo>
                  <a:lnTo>
                    <a:pt x="3706241" y="94919"/>
                  </a:lnTo>
                  <a:lnTo>
                    <a:pt x="3707028" y="106845"/>
                  </a:lnTo>
                  <a:lnTo>
                    <a:pt x="3713315" y="111277"/>
                  </a:lnTo>
                  <a:lnTo>
                    <a:pt x="3911104" y="111455"/>
                  </a:lnTo>
                  <a:lnTo>
                    <a:pt x="3916222" y="112788"/>
                  </a:lnTo>
                  <a:lnTo>
                    <a:pt x="3920388" y="114960"/>
                  </a:lnTo>
                  <a:lnTo>
                    <a:pt x="3944455" y="121996"/>
                  </a:lnTo>
                  <a:lnTo>
                    <a:pt x="3968407" y="119316"/>
                  </a:lnTo>
                  <a:lnTo>
                    <a:pt x="3979430" y="113233"/>
                  </a:lnTo>
                  <a:lnTo>
                    <a:pt x="3989463" y="107708"/>
                  </a:lnTo>
                  <a:lnTo>
                    <a:pt x="4004868" y="87972"/>
                  </a:lnTo>
                  <a:lnTo>
                    <a:pt x="4008018" y="81610"/>
                  </a:lnTo>
                  <a:lnTo>
                    <a:pt x="4009479" y="74422"/>
                  </a:lnTo>
                  <a:lnTo>
                    <a:pt x="4011714" y="67614"/>
                  </a:lnTo>
                  <a:lnTo>
                    <a:pt x="4011714" y="52679"/>
                  </a:lnTo>
                  <a:close/>
                </a:path>
              </a:pathLst>
            </a:custGeom>
            <a:solidFill>
              <a:srgbClr val="2E2E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29285" y="4015252"/>
              <a:ext cx="133083" cy="163058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694915" y="3940293"/>
              <a:ext cx="587629" cy="587628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7670402" y="4215690"/>
              <a:ext cx="66040" cy="54610"/>
            </a:xfrm>
            <a:custGeom>
              <a:avLst/>
              <a:gdLst/>
              <a:ahLst/>
              <a:cxnLst/>
              <a:rect l="l" t="t" r="r" b="b"/>
              <a:pathLst>
                <a:path w="66040" h="54610">
                  <a:moveTo>
                    <a:pt x="53213" y="0"/>
                  </a:moveTo>
                  <a:lnTo>
                    <a:pt x="27813" y="33616"/>
                  </a:lnTo>
                  <a:lnTo>
                    <a:pt x="12090" y="18669"/>
                  </a:lnTo>
                  <a:lnTo>
                    <a:pt x="0" y="29514"/>
                  </a:lnTo>
                  <a:lnTo>
                    <a:pt x="25057" y="53352"/>
                  </a:lnTo>
                  <a:lnTo>
                    <a:pt x="30327" y="54102"/>
                  </a:lnTo>
                  <a:lnTo>
                    <a:pt x="42131" y="40028"/>
                  </a:lnTo>
                  <a:lnTo>
                    <a:pt x="65900" y="10198"/>
                  </a:lnTo>
                  <a:lnTo>
                    <a:pt x="53213" y="0"/>
                  </a:lnTo>
                  <a:close/>
                </a:path>
              </a:pathLst>
            </a:custGeom>
            <a:solidFill>
              <a:srgbClr val="2E2E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4548632" y="4434709"/>
            <a:ext cx="1499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Carmen Sans ExtraBold"/>
                <a:cs typeface="Carmen Sans ExtraBold"/>
              </a:rPr>
              <a:t>Opleidingstraject</a:t>
            </a:r>
            <a:endParaRPr sz="1200">
              <a:latin typeface="Carmen Sans ExtraBold"/>
              <a:cs typeface="Carmen Sans ExtraBold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051299" y="3888591"/>
            <a:ext cx="1770380" cy="519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latin typeface="Carmen Sans ExtraBold"/>
                <a:cs typeface="Carmen Sans ExtraBold"/>
              </a:rPr>
              <a:t>In</a:t>
            </a:r>
            <a:r>
              <a:rPr sz="1100" b="1" spc="110" dirty="0">
                <a:latin typeface="Carmen Sans ExtraBold"/>
                <a:cs typeface="Carmen Sans ExtraBold"/>
              </a:rPr>
              <a:t> </a:t>
            </a:r>
            <a:r>
              <a:rPr sz="1100" b="1" dirty="0">
                <a:latin typeface="Carmen Sans ExtraBold"/>
                <a:cs typeface="Carmen Sans ExtraBold"/>
              </a:rPr>
              <a:t>dienst</a:t>
            </a:r>
            <a:r>
              <a:rPr sz="1100" b="1" spc="110" dirty="0">
                <a:latin typeface="Carmen Sans ExtraBold"/>
                <a:cs typeface="Carmen Sans ExtraBold"/>
              </a:rPr>
              <a:t> </a:t>
            </a:r>
            <a:r>
              <a:rPr sz="1100" b="1" dirty="0">
                <a:latin typeface="Carmen Sans ExtraBold"/>
                <a:cs typeface="Carmen Sans ExtraBold"/>
              </a:rPr>
              <a:t>bij</a:t>
            </a:r>
            <a:r>
              <a:rPr sz="1100" b="1" spc="110" dirty="0">
                <a:latin typeface="Carmen Sans ExtraBold"/>
                <a:cs typeface="Carmen Sans ExtraBold"/>
              </a:rPr>
              <a:t> </a:t>
            </a:r>
            <a:r>
              <a:rPr sz="1100" b="1" dirty="0">
                <a:latin typeface="Carmen Sans ExtraBold"/>
                <a:cs typeface="Carmen Sans ExtraBold"/>
              </a:rPr>
              <a:t>de</a:t>
            </a:r>
            <a:r>
              <a:rPr sz="1100" b="1" spc="114" dirty="0">
                <a:latin typeface="Carmen Sans ExtraBold"/>
                <a:cs typeface="Carmen Sans ExtraBold"/>
              </a:rPr>
              <a:t> </a:t>
            </a:r>
            <a:r>
              <a:rPr sz="1100" b="1" spc="-10" dirty="0">
                <a:latin typeface="Carmen Sans ExtraBold"/>
                <a:cs typeface="Carmen Sans ExtraBold"/>
              </a:rPr>
              <a:t>klant</a:t>
            </a:r>
            <a:endParaRPr sz="1100">
              <a:latin typeface="Carmen Sans ExtraBold"/>
              <a:cs typeface="Carmen Sans ExtraBold"/>
            </a:endParaRPr>
          </a:p>
          <a:p>
            <a:pPr marL="28575" marR="5080">
              <a:lnSpc>
                <a:spcPct val="100000"/>
              </a:lnSpc>
              <a:spcBef>
                <a:spcPts val="645"/>
              </a:spcBef>
            </a:pPr>
            <a:r>
              <a:rPr sz="800" b="0" dirty="0">
                <a:latin typeface="Carmen Sans Medium"/>
                <a:cs typeface="Carmen Sans Medium"/>
              </a:rPr>
              <a:t>Na een</a:t>
            </a:r>
            <a:r>
              <a:rPr sz="800" b="0" spc="5" dirty="0">
                <a:latin typeface="Carmen Sans Medium"/>
                <a:cs typeface="Carmen Sans Medium"/>
              </a:rPr>
              <a:t> </a:t>
            </a:r>
            <a:r>
              <a:rPr sz="800" b="0" spc="-10" dirty="0">
                <a:latin typeface="Carmen Sans Medium"/>
                <a:cs typeface="Carmen Sans Medium"/>
              </a:rPr>
              <a:t>succesvol</a:t>
            </a:r>
            <a:r>
              <a:rPr sz="800" b="0" spc="5" dirty="0">
                <a:latin typeface="Carmen Sans Medium"/>
                <a:cs typeface="Carmen Sans Medium"/>
              </a:rPr>
              <a:t> </a:t>
            </a:r>
            <a:r>
              <a:rPr sz="800" b="0" dirty="0">
                <a:latin typeface="Carmen Sans Medium"/>
                <a:cs typeface="Carmen Sans Medium"/>
              </a:rPr>
              <a:t>traject</a:t>
            </a:r>
            <a:r>
              <a:rPr sz="800" b="0" spc="5" dirty="0">
                <a:latin typeface="Carmen Sans Medium"/>
                <a:cs typeface="Carmen Sans Medium"/>
              </a:rPr>
              <a:t> </a:t>
            </a:r>
            <a:r>
              <a:rPr sz="800" b="0" dirty="0">
                <a:latin typeface="Carmen Sans Medium"/>
                <a:cs typeface="Carmen Sans Medium"/>
              </a:rPr>
              <a:t>gaat</a:t>
            </a:r>
            <a:r>
              <a:rPr sz="800" b="0" spc="5" dirty="0">
                <a:latin typeface="Carmen Sans Medium"/>
                <a:cs typeface="Carmen Sans Medium"/>
              </a:rPr>
              <a:t> </a:t>
            </a:r>
            <a:r>
              <a:rPr sz="800" b="0" spc="-25" dirty="0">
                <a:latin typeface="Carmen Sans Medium"/>
                <a:cs typeface="Carmen Sans Medium"/>
              </a:rPr>
              <a:t>de</a:t>
            </a:r>
            <a:r>
              <a:rPr sz="800" b="0" spc="500" dirty="0">
                <a:latin typeface="Carmen Sans Medium"/>
                <a:cs typeface="Carmen Sans Medium"/>
              </a:rPr>
              <a:t> </a:t>
            </a:r>
            <a:r>
              <a:rPr sz="800" b="0" dirty="0">
                <a:latin typeface="Carmen Sans Medium"/>
                <a:cs typeface="Carmen Sans Medium"/>
              </a:rPr>
              <a:t>trainee in dienst bij de </a:t>
            </a:r>
            <a:r>
              <a:rPr sz="800" b="0" spc="-10" dirty="0">
                <a:latin typeface="Carmen Sans Medium"/>
                <a:cs typeface="Carmen Sans Medium"/>
              </a:rPr>
              <a:t>klant.</a:t>
            </a:r>
            <a:endParaRPr sz="800">
              <a:latin typeface="Carmen Sans Medium"/>
              <a:cs typeface="Carmen Sans Medium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991099" y="5371791"/>
            <a:ext cx="2038985" cy="519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latin typeface="Carmen Sans ExtraBold"/>
                <a:cs typeface="Carmen Sans ExtraBold"/>
              </a:rPr>
              <a:t>Praktische</a:t>
            </a:r>
            <a:r>
              <a:rPr sz="1100" b="1" spc="270" dirty="0">
                <a:latin typeface="Carmen Sans ExtraBold"/>
                <a:cs typeface="Carmen Sans ExtraBold"/>
              </a:rPr>
              <a:t> </a:t>
            </a:r>
            <a:r>
              <a:rPr sz="1100" b="1" spc="-10" dirty="0">
                <a:latin typeface="Carmen Sans ExtraBold"/>
                <a:cs typeface="Carmen Sans ExtraBold"/>
              </a:rPr>
              <a:t>leergang</a:t>
            </a:r>
            <a:endParaRPr sz="1100">
              <a:latin typeface="Carmen Sans ExtraBold"/>
              <a:cs typeface="Carmen Sans ExtraBold"/>
            </a:endParaRPr>
          </a:p>
          <a:p>
            <a:pPr marL="28575" marR="5080">
              <a:lnSpc>
                <a:spcPct val="100000"/>
              </a:lnSpc>
              <a:spcBef>
                <a:spcPts val="645"/>
              </a:spcBef>
            </a:pPr>
            <a:r>
              <a:rPr sz="800" b="0" dirty="0">
                <a:latin typeface="Carmen Sans Medium"/>
                <a:cs typeface="Carmen Sans Medium"/>
              </a:rPr>
              <a:t>Deze</a:t>
            </a:r>
            <a:r>
              <a:rPr sz="800" b="0" spc="-5" dirty="0">
                <a:latin typeface="Carmen Sans Medium"/>
                <a:cs typeface="Carmen Sans Medium"/>
              </a:rPr>
              <a:t> </a:t>
            </a:r>
            <a:r>
              <a:rPr sz="800" b="0" dirty="0">
                <a:latin typeface="Carmen Sans Medium"/>
                <a:cs typeface="Carmen Sans Medium"/>
              </a:rPr>
              <a:t>leergang is met name gericht </a:t>
            </a:r>
            <a:r>
              <a:rPr sz="800" b="0" spc="-25" dirty="0">
                <a:latin typeface="Carmen Sans Medium"/>
                <a:cs typeface="Carmen Sans Medium"/>
              </a:rPr>
              <a:t>op</a:t>
            </a:r>
            <a:r>
              <a:rPr sz="800" b="0" spc="500" dirty="0">
                <a:latin typeface="Carmen Sans Medium"/>
                <a:cs typeface="Carmen Sans Medium"/>
              </a:rPr>
              <a:t> </a:t>
            </a:r>
            <a:r>
              <a:rPr sz="800" b="0" dirty="0">
                <a:latin typeface="Carmen Sans Medium"/>
                <a:cs typeface="Carmen Sans Medium"/>
              </a:rPr>
              <a:t>praktijk </a:t>
            </a:r>
            <a:r>
              <a:rPr sz="800" b="0" spc="-10" dirty="0">
                <a:latin typeface="Carmen Sans Medium"/>
                <a:cs typeface="Carmen Sans Medium"/>
              </a:rPr>
              <a:t>situaties.</a:t>
            </a:r>
            <a:endParaRPr sz="800">
              <a:latin typeface="Carmen Sans Medium"/>
              <a:cs typeface="Carmen Sans Medium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494689" y="5354755"/>
            <a:ext cx="2002155" cy="519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4475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latin typeface="Carmen Sans ExtraBold"/>
                <a:cs typeface="Carmen Sans ExtraBold"/>
              </a:rPr>
              <a:t>Theoretische</a:t>
            </a:r>
            <a:r>
              <a:rPr sz="1100" b="1" spc="325" dirty="0">
                <a:latin typeface="Carmen Sans ExtraBold"/>
                <a:cs typeface="Carmen Sans ExtraBold"/>
              </a:rPr>
              <a:t> </a:t>
            </a:r>
            <a:r>
              <a:rPr sz="1100" b="1" spc="-10" dirty="0">
                <a:latin typeface="Carmen Sans ExtraBold"/>
                <a:cs typeface="Carmen Sans ExtraBold"/>
              </a:rPr>
              <a:t>leergang</a:t>
            </a:r>
            <a:endParaRPr sz="1100">
              <a:latin typeface="Carmen Sans ExtraBold"/>
              <a:cs typeface="Carmen Sans ExtraBold"/>
            </a:endParaRPr>
          </a:p>
          <a:p>
            <a:pPr marR="5080" algn="r">
              <a:lnSpc>
                <a:spcPct val="100000"/>
              </a:lnSpc>
              <a:spcBef>
                <a:spcPts val="645"/>
              </a:spcBef>
            </a:pPr>
            <a:r>
              <a:rPr sz="800" b="0" dirty="0">
                <a:latin typeface="Carmen Sans Medium"/>
                <a:cs typeface="Carmen Sans Medium"/>
              </a:rPr>
              <a:t>Het</a:t>
            </a:r>
            <a:r>
              <a:rPr sz="800" b="0" spc="-15" dirty="0">
                <a:latin typeface="Carmen Sans Medium"/>
                <a:cs typeface="Carmen Sans Medium"/>
              </a:rPr>
              <a:t> </a:t>
            </a:r>
            <a:r>
              <a:rPr sz="800" b="0" dirty="0">
                <a:latin typeface="Carmen Sans Medium"/>
                <a:cs typeface="Carmen Sans Medium"/>
              </a:rPr>
              <a:t>opleidingstraject</a:t>
            </a:r>
            <a:r>
              <a:rPr sz="800" b="0" spc="-15" dirty="0">
                <a:latin typeface="Carmen Sans Medium"/>
                <a:cs typeface="Carmen Sans Medium"/>
              </a:rPr>
              <a:t> </a:t>
            </a:r>
            <a:r>
              <a:rPr sz="800" b="0" dirty="0">
                <a:latin typeface="Carmen Sans Medium"/>
                <a:cs typeface="Carmen Sans Medium"/>
              </a:rPr>
              <a:t>wordt</a:t>
            </a:r>
            <a:r>
              <a:rPr sz="800" b="0" spc="-15" dirty="0">
                <a:latin typeface="Carmen Sans Medium"/>
                <a:cs typeface="Carmen Sans Medium"/>
              </a:rPr>
              <a:t> </a:t>
            </a:r>
            <a:r>
              <a:rPr sz="800" b="0" dirty="0">
                <a:latin typeface="Carmen Sans Medium"/>
                <a:cs typeface="Carmen Sans Medium"/>
              </a:rPr>
              <a:t>vanuit</a:t>
            </a:r>
            <a:r>
              <a:rPr sz="800" b="0" spc="-15" dirty="0">
                <a:latin typeface="Carmen Sans Medium"/>
                <a:cs typeface="Carmen Sans Medium"/>
              </a:rPr>
              <a:t> </a:t>
            </a:r>
            <a:r>
              <a:rPr sz="800" b="0" spc="-25" dirty="0">
                <a:latin typeface="Carmen Sans Medium"/>
                <a:cs typeface="Carmen Sans Medium"/>
              </a:rPr>
              <a:t>de</a:t>
            </a:r>
            <a:endParaRPr sz="800">
              <a:latin typeface="Carmen Sans Medium"/>
              <a:cs typeface="Carmen Sans Medium"/>
            </a:endParaRPr>
          </a:p>
          <a:p>
            <a:pPr marR="5080" algn="r">
              <a:lnSpc>
                <a:spcPct val="100000"/>
              </a:lnSpc>
            </a:pPr>
            <a:r>
              <a:rPr sz="800" b="0" dirty="0">
                <a:latin typeface="Carmen Sans Medium"/>
                <a:cs typeface="Carmen Sans Medium"/>
              </a:rPr>
              <a:t>IBS</a:t>
            </a:r>
            <a:r>
              <a:rPr sz="800" b="0" spc="5" dirty="0">
                <a:latin typeface="Carmen Sans Medium"/>
                <a:cs typeface="Carmen Sans Medium"/>
              </a:rPr>
              <a:t> </a:t>
            </a:r>
            <a:r>
              <a:rPr sz="800" b="0" spc="-10" dirty="0">
                <a:latin typeface="Carmen Sans Medium"/>
                <a:cs typeface="Carmen Sans Medium"/>
              </a:rPr>
              <a:t>Academy</a:t>
            </a:r>
            <a:r>
              <a:rPr sz="800" b="0" spc="5" dirty="0">
                <a:latin typeface="Carmen Sans Medium"/>
                <a:cs typeface="Carmen Sans Medium"/>
              </a:rPr>
              <a:t> </a:t>
            </a:r>
            <a:r>
              <a:rPr sz="800" b="0" spc="-10" dirty="0">
                <a:latin typeface="Carmen Sans Medium"/>
                <a:cs typeface="Carmen Sans Medium"/>
              </a:rPr>
              <a:t>verzorgd.</a:t>
            </a:r>
            <a:endParaRPr sz="800">
              <a:latin typeface="Carmen Sans Medium"/>
              <a:cs typeface="Carmen Sans Medium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66480" y="3942591"/>
            <a:ext cx="1921510" cy="519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latin typeface="Carmen Sans ExtraBold"/>
                <a:cs typeface="Carmen Sans ExtraBold"/>
              </a:rPr>
              <a:t>Persoonlijke</a:t>
            </a:r>
            <a:r>
              <a:rPr sz="1100" b="1" spc="265" dirty="0">
                <a:latin typeface="Carmen Sans ExtraBold"/>
                <a:cs typeface="Carmen Sans ExtraBold"/>
              </a:rPr>
              <a:t> </a:t>
            </a:r>
            <a:r>
              <a:rPr sz="1100" b="1" spc="-10" dirty="0">
                <a:latin typeface="Carmen Sans ExtraBold"/>
                <a:cs typeface="Carmen Sans ExtraBold"/>
              </a:rPr>
              <a:t>Begeleiding</a:t>
            </a:r>
            <a:endParaRPr sz="1100">
              <a:latin typeface="Carmen Sans ExtraBold"/>
              <a:cs typeface="Carmen Sans ExtraBold"/>
            </a:endParaRPr>
          </a:p>
          <a:p>
            <a:pPr marR="5080" algn="r">
              <a:lnSpc>
                <a:spcPct val="100000"/>
              </a:lnSpc>
              <a:spcBef>
                <a:spcPts val="645"/>
              </a:spcBef>
            </a:pPr>
            <a:r>
              <a:rPr sz="800" b="0" dirty="0">
                <a:latin typeface="Carmen Sans Medium"/>
                <a:cs typeface="Carmen Sans Medium"/>
              </a:rPr>
              <a:t>Een</a:t>
            </a:r>
            <a:r>
              <a:rPr sz="800" b="0" spc="-10" dirty="0">
                <a:latin typeface="Carmen Sans Medium"/>
                <a:cs typeface="Carmen Sans Medium"/>
              </a:rPr>
              <a:t> </a:t>
            </a:r>
            <a:r>
              <a:rPr sz="800" b="0" dirty="0">
                <a:latin typeface="Carmen Sans Medium"/>
                <a:cs typeface="Carmen Sans Medium"/>
              </a:rPr>
              <a:t>Coach</a:t>
            </a:r>
            <a:r>
              <a:rPr sz="800" b="0" spc="-5" dirty="0">
                <a:latin typeface="Carmen Sans Medium"/>
                <a:cs typeface="Carmen Sans Medium"/>
              </a:rPr>
              <a:t> </a:t>
            </a:r>
            <a:r>
              <a:rPr sz="800" b="0" dirty="0">
                <a:latin typeface="Carmen Sans Medium"/>
                <a:cs typeface="Carmen Sans Medium"/>
              </a:rPr>
              <a:t>die</a:t>
            </a:r>
            <a:r>
              <a:rPr sz="800" b="0" spc="-5" dirty="0">
                <a:latin typeface="Carmen Sans Medium"/>
                <a:cs typeface="Carmen Sans Medium"/>
              </a:rPr>
              <a:t> </a:t>
            </a:r>
            <a:r>
              <a:rPr sz="800" b="0" dirty="0">
                <a:latin typeface="Carmen Sans Medium"/>
                <a:cs typeface="Carmen Sans Medium"/>
              </a:rPr>
              <a:t>de</a:t>
            </a:r>
            <a:r>
              <a:rPr sz="800" b="0" spc="-5" dirty="0">
                <a:latin typeface="Carmen Sans Medium"/>
                <a:cs typeface="Carmen Sans Medium"/>
              </a:rPr>
              <a:t> </a:t>
            </a:r>
            <a:r>
              <a:rPr sz="800" b="0" dirty="0">
                <a:latin typeface="Carmen Sans Medium"/>
                <a:cs typeface="Carmen Sans Medium"/>
              </a:rPr>
              <a:t>trainee</a:t>
            </a:r>
            <a:r>
              <a:rPr sz="800" b="0" spc="-5" dirty="0">
                <a:latin typeface="Carmen Sans Medium"/>
                <a:cs typeface="Carmen Sans Medium"/>
              </a:rPr>
              <a:t> </a:t>
            </a:r>
            <a:r>
              <a:rPr sz="800" b="0" dirty="0">
                <a:latin typeface="Carmen Sans Medium"/>
                <a:cs typeface="Carmen Sans Medium"/>
              </a:rPr>
              <a:t>tijdens</a:t>
            </a:r>
            <a:r>
              <a:rPr sz="800" b="0" spc="-5" dirty="0">
                <a:latin typeface="Carmen Sans Medium"/>
                <a:cs typeface="Carmen Sans Medium"/>
              </a:rPr>
              <a:t> </a:t>
            </a:r>
            <a:r>
              <a:rPr sz="800" b="0" spc="-25" dirty="0">
                <a:latin typeface="Carmen Sans Medium"/>
                <a:cs typeface="Carmen Sans Medium"/>
              </a:rPr>
              <a:t>het</a:t>
            </a:r>
            <a:endParaRPr sz="800">
              <a:latin typeface="Carmen Sans Medium"/>
              <a:cs typeface="Carmen Sans Medium"/>
            </a:endParaRPr>
          </a:p>
          <a:p>
            <a:pPr marR="5080" algn="r">
              <a:lnSpc>
                <a:spcPct val="100000"/>
              </a:lnSpc>
            </a:pPr>
            <a:r>
              <a:rPr sz="800" b="0" dirty="0">
                <a:latin typeface="Carmen Sans Medium"/>
                <a:cs typeface="Carmen Sans Medium"/>
              </a:rPr>
              <a:t>traject</a:t>
            </a:r>
            <a:r>
              <a:rPr sz="800" b="0" spc="-10" dirty="0">
                <a:latin typeface="Carmen Sans Medium"/>
                <a:cs typeface="Carmen Sans Medium"/>
              </a:rPr>
              <a:t> </a:t>
            </a:r>
            <a:r>
              <a:rPr sz="800" b="0" dirty="0">
                <a:latin typeface="Carmen Sans Medium"/>
                <a:cs typeface="Carmen Sans Medium"/>
              </a:rPr>
              <a:t>zal </a:t>
            </a:r>
            <a:r>
              <a:rPr sz="800" b="0" spc="-10" dirty="0">
                <a:latin typeface="Carmen Sans Medium"/>
                <a:cs typeface="Carmen Sans Medium"/>
              </a:rPr>
              <a:t>begeleiden.</a:t>
            </a:r>
            <a:endParaRPr sz="800">
              <a:latin typeface="Carmen Sans Medium"/>
              <a:cs typeface="Carmen Sans Medium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54500" y="1395592"/>
            <a:ext cx="6054090" cy="52387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60"/>
              </a:spcBef>
            </a:pP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door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klant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geslecteerde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kandidaat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die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succesvol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assessments,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25" dirty="0">
                <a:latin typeface="Carmen Sans Medium"/>
                <a:cs typeface="Carmen Sans Medium"/>
              </a:rPr>
              <a:t>de </a:t>
            </a:r>
            <a:r>
              <a:rPr sz="1100" b="0" spc="-10" dirty="0">
                <a:latin typeface="Carmen Sans Medium"/>
                <a:cs typeface="Carmen Sans Medium"/>
              </a:rPr>
              <a:t>intakegesprekken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en de bootcamp </a:t>
            </a:r>
            <a:r>
              <a:rPr sz="1100" b="0" spc="-10" dirty="0">
                <a:latin typeface="Carmen Sans Medium"/>
                <a:cs typeface="Carmen Sans Medium"/>
              </a:rPr>
              <a:t>heeft</a:t>
            </a:r>
            <a:r>
              <a:rPr sz="1100" b="0" dirty="0">
                <a:latin typeface="Carmen Sans Medium"/>
                <a:cs typeface="Carmen Sans Medium"/>
              </a:rPr>
              <a:t> doorlopen,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start het opleidingstraject. </a:t>
            </a:r>
            <a:r>
              <a:rPr sz="1100" b="0" spc="-25" dirty="0">
                <a:latin typeface="Carmen Sans Medium"/>
                <a:cs typeface="Carmen Sans Medium"/>
              </a:rPr>
              <a:t>Het </a:t>
            </a:r>
            <a:r>
              <a:rPr sz="1100" b="0" dirty="0">
                <a:latin typeface="Carmen Sans Medium"/>
                <a:cs typeface="Carmen Sans Medium"/>
              </a:rPr>
              <a:t>opleidingstraject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bestaat uit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aantal </a:t>
            </a:r>
            <a:r>
              <a:rPr sz="1100" b="0" spc="-10" dirty="0">
                <a:latin typeface="Carmen Sans Medium"/>
                <a:cs typeface="Carmen Sans Medium"/>
              </a:rPr>
              <a:t>delen:</a:t>
            </a:r>
            <a:endParaRPr sz="1100">
              <a:latin typeface="Carmen Sans Medium"/>
              <a:cs typeface="Carmen Sans Medium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692130" cy="7103109"/>
          </a:xfrm>
          <a:custGeom>
            <a:avLst/>
            <a:gdLst/>
            <a:ahLst/>
            <a:cxnLst/>
            <a:rect l="l" t="t" r="r" b="b"/>
            <a:pathLst>
              <a:path w="10692130" h="7103109">
                <a:moveTo>
                  <a:pt x="0" y="7102805"/>
                </a:moveTo>
                <a:lnTo>
                  <a:pt x="10692003" y="7102805"/>
                </a:lnTo>
                <a:lnTo>
                  <a:pt x="10692003" y="0"/>
                </a:lnTo>
                <a:lnTo>
                  <a:pt x="0" y="0"/>
                </a:lnTo>
                <a:lnTo>
                  <a:pt x="0" y="7102805"/>
                </a:lnTo>
                <a:close/>
              </a:path>
            </a:pathLst>
          </a:custGeom>
          <a:solidFill>
            <a:srgbClr val="F5F1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7102805"/>
            <a:ext cx="10692130" cy="457200"/>
          </a:xfrm>
          <a:custGeom>
            <a:avLst/>
            <a:gdLst/>
            <a:ahLst/>
            <a:cxnLst/>
            <a:rect l="l" t="t" r="r" b="b"/>
            <a:pathLst>
              <a:path w="10692130" h="457200">
                <a:moveTo>
                  <a:pt x="10692003" y="0"/>
                </a:moveTo>
                <a:lnTo>
                  <a:pt x="0" y="0"/>
                </a:lnTo>
                <a:lnTo>
                  <a:pt x="0" y="457200"/>
                </a:lnTo>
                <a:lnTo>
                  <a:pt x="10692003" y="457200"/>
                </a:lnTo>
                <a:lnTo>
                  <a:pt x="10692003" y="0"/>
                </a:lnTo>
                <a:close/>
              </a:path>
            </a:pathLst>
          </a:custGeom>
          <a:solidFill>
            <a:srgbClr val="FFFD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8099" y="7231191"/>
            <a:ext cx="22034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30" dirty="0">
                <a:latin typeface="Carmen Sans SemiBold"/>
                <a:cs typeface="Carmen Sans SemiBold"/>
              </a:rPr>
              <a:t>12</a:t>
            </a:r>
            <a:endParaRPr sz="1100">
              <a:latin typeface="Carmen Sans SemiBold"/>
              <a:cs typeface="Carmen Sans SemiBold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0995" y="1210503"/>
            <a:ext cx="675004" cy="67500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442179" y="1168442"/>
            <a:ext cx="2350770" cy="67183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indent="281940">
              <a:lnSpc>
                <a:spcPct val="100000"/>
              </a:lnSpc>
              <a:spcBef>
                <a:spcPts val="625"/>
              </a:spcBef>
            </a:pPr>
            <a:r>
              <a:rPr sz="1200" b="1" dirty="0">
                <a:latin typeface="Carmen Sans ExtraBold"/>
                <a:cs typeface="Carmen Sans ExtraBold"/>
              </a:rPr>
              <a:t>Persoonlijke</a:t>
            </a:r>
            <a:r>
              <a:rPr sz="1200" b="1" spc="310" dirty="0">
                <a:latin typeface="Carmen Sans ExtraBold"/>
                <a:cs typeface="Carmen Sans ExtraBold"/>
              </a:rPr>
              <a:t> </a:t>
            </a:r>
            <a:r>
              <a:rPr sz="1200" b="1" spc="-10" dirty="0">
                <a:latin typeface="Carmen Sans ExtraBold"/>
                <a:cs typeface="Carmen Sans ExtraBold"/>
              </a:rPr>
              <a:t>Begeleiding</a:t>
            </a:r>
            <a:endParaRPr sz="1200">
              <a:latin typeface="Carmen Sans ExtraBold"/>
              <a:cs typeface="Carmen Sans ExtraBold"/>
            </a:endParaRPr>
          </a:p>
          <a:p>
            <a:pPr marL="445770" marR="5080" indent="-433705">
              <a:lnSpc>
                <a:spcPct val="100000"/>
              </a:lnSpc>
              <a:spcBef>
                <a:spcPts val="480"/>
              </a:spcBef>
            </a:pPr>
            <a:r>
              <a:rPr sz="1100" b="0" dirty="0">
                <a:latin typeface="Carmen Sans Medium"/>
                <a:cs typeface="Carmen Sans Medium"/>
              </a:rPr>
              <a:t>Een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Coach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die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trainee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tijdens </a:t>
            </a:r>
            <a:r>
              <a:rPr sz="1100" b="0" dirty="0">
                <a:latin typeface="Carmen Sans Medium"/>
                <a:cs typeface="Carmen Sans Medium"/>
              </a:rPr>
              <a:t>het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traject zal </a:t>
            </a:r>
            <a:r>
              <a:rPr sz="1100" b="0" spc="-10" dirty="0">
                <a:latin typeface="Carmen Sans Medium"/>
                <a:cs typeface="Carmen Sans Medium"/>
              </a:rPr>
              <a:t>begeleiden.</a:t>
            </a:r>
            <a:endParaRPr sz="1100">
              <a:latin typeface="Carmen Sans Medium"/>
              <a:cs typeface="Carmen Sans Medi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47856" y="3868610"/>
            <a:ext cx="2527300" cy="67183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indent="548005">
              <a:lnSpc>
                <a:spcPct val="100000"/>
              </a:lnSpc>
              <a:spcBef>
                <a:spcPts val="625"/>
              </a:spcBef>
            </a:pPr>
            <a:r>
              <a:rPr sz="1200" b="1" dirty="0">
                <a:latin typeface="Carmen Sans ExtraBold"/>
                <a:cs typeface="Carmen Sans ExtraBold"/>
              </a:rPr>
              <a:t>Theoretische</a:t>
            </a:r>
            <a:r>
              <a:rPr sz="1200" b="1" spc="385" dirty="0">
                <a:latin typeface="Carmen Sans ExtraBold"/>
                <a:cs typeface="Carmen Sans ExtraBold"/>
              </a:rPr>
              <a:t> </a:t>
            </a:r>
            <a:r>
              <a:rPr sz="1200" b="1" spc="-10" dirty="0">
                <a:latin typeface="Carmen Sans ExtraBold"/>
                <a:cs typeface="Carmen Sans ExtraBold"/>
              </a:rPr>
              <a:t>Leergang</a:t>
            </a:r>
            <a:endParaRPr sz="1200">
              <a:latin typeface="Carmen Sans ExtraBold"/>
              <a:cs typeface="Carmen Sans ExtraBold"/>
            </a:endParaRPr>
          </a:p>
          <a:p>
            <a:pPr marL="638810" marR="5080" indent="-626745">
              <a:lnSpc>
                <a:spcPct val="100000"/>
              </a:lnSpc>
              <a:spcBef>
                <a:spcPts val="480"/>
              </a:spcBef>
            </a:pPr>
            <a:r>
              <a:rPr sz="1100" b="0" dirty="0">
                <a:latin typeface="Carmen Sans Medium"/>
                <a:cs typeface="Carmen Sans Medium"/>
              </a:rPr>
              <a:t>Het</a:t>
            </a:r>
            <a:r>
              <a:rPr sz="1100" b="0" spc="-2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opleidingstraject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wordt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spc="-20" dirty="0">
                <a:latin typeface="Carmen Sans Medium"/>
                <a:cs typeface="Carmen Sans Medium"/>
              </a:rPr>
              <a:t>vanuit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IBS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Academy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verzorgd.</a:t>
            </a:r>
            <a:endParaRPr sz="1100">
              <a:latin typeface="Carmen Sans Medium"/>
              <a:cs typeface="Carmen Sans Medium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956350" y="828007"/>
            <a:ext cx="0" cy="2138045"/>
          </a:xfrm>
          <a:custGeom>
            <a:avLst/>
            <a:gdLst/>
            <a:ahLst/>
            <a:cxnLst/>
            <a:rect l="l" t="t" r="r" b="b"/>
            <a:pathLst>
              <a:path h="2138045">
                <a:moveTo>
                  <a:pt x="0" y="0"/>
                </a:moveTo>
                <a:lnTo>
                  <a:pt x="0" y="2137498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938350" y="3528009"/>
            <a:ext cx="0" cy="2976245"/>
          </a:xfrm>
          <a:custGeom>
            <a:avLst/>
            <a:gdLst/>
            <a:ahLst/>
            <a:cxnLst/>
            <a:rect l="l" t="t" r="r" b="b"/>
            <a:pathLst>
              <a:path h="2976245">
                <a:moveTo>
                  <a:pt x="0" y="0"/>
                </a:moveTo>
                <a:lnTo>
                  <a:pt x="0" y="2976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270300" y="785209"/>
            <a:ext cx="3796029" cy="21983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Carmen Sans ExtraBold"/>
                <a:cs typeface="Carmen Sans ExtraBold"/>
              </a:rPr>
              <a:t>Persoonlijke</a:t>
            </a:r>
            <a:r>
              <a:rPr sz="1200" b="1" spc="40" dirty="0">
                <a:latin typeface="Carmen Sans ExtraBold"/>
                <a:cs typeface="Carmen Sans ExtraBold"/>
              </a:rPr>
              <a:t> </a:t>
            </a:r>
            <a:r>
              <a:rPr sz="1200" b="1" spc="-10" dirty="0">
                <a:latin typeface="Carmen Sans ExtraBold"/>
                <a:cs typeface="Carmen Sans ExtraBold"/>
              </a:rPr>
              <a:t>Begeleiding</a:t>
            </a:r>
            <a:endParaRPr sz="1200">
              <a:latin typeface="Carmen Sans ExtraBold"/>
              <a:cs typeface="Carmen Sans ExtraBold"/>
            </a:endParaRPr>
          </a:p>
          <a:p>
            <a:pPr marL="21590" marR="38100">
              <a:lnSpc>
                <a:spcPts val="1300"/>
              </a:lnSpc>
              <a:spcBef>
                <a:spcPts val="1405"/>
              </a:spcBef>
            </a:pP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kandidaat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krijgt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gedurende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het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traject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vanuit </a:t>
            </a:r>
            <a:r>
              <a:rPr sz="1100" b="0" dirty="0">
                <a:latin typeface="Carmen Sans Medium"/>
                <a:cs typeface="Carmen Sans Medium"/>
              </a:rPr>
              <a:t>IBS een coach </a:t>
            </a:r>
            <a:r>
              <a:rPr sz="1100" b="0" spc="-10" dirty="0">
                <a:latin typeface="Carmen Sans Medium"/>
                <a:cs typeface="Carmen Sans Medium"/>
              </a:rPr>
              <a:t>toegewezen.</a:t>
            </a:r>
            <a:r>
              <a:rPr sz="1100" b="0" dirty="0">
                <a:latin typeface="Carmen Sans Medium"/>
                <a:cs typeface="Carmen Sans Medium"/>
              </a:rPr>
              <a:t> Met deze coach </a:t>
            </a:r>
            <a:r>
              <a:rPr sz="1100" b="0" spc="-10" dirty="0">
                <a:latin typeface="Carmen Sans Medium"/>
                <a:cs typeface="Carmen Sans Medium"/>
              </a:rPr>
              <a:t>zullen </a:t>
            </a:r>
            <a:r>
              <a:rPr sz="1100" b="0" dirty="0">
                <a:latin typeface="Carmen Sans Medium"/>
                <a:cs typeface="Carmen Sans Medium"/>
              </a:rPr>
              <a:t>gedurende</a:t>
            </a:r>
            <a:r>
              <a:rPr sz="1100" b="0" spc="-3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het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traject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gesprekken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plaatsvinden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spc="-25" dirty="0">
                <a:latin typeface="Carmen Sans Medium"/>
                <a:cs typeface="Carmen Sans Medium"/>
              </a:rPr>
              <a:t>om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3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kandidaat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te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coachen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op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volgende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punten:</a:t>
            </a:r>
            <a:endParaRPr sz="1100">
              <a:latin typeface="Carmen Sans Medium"/>
              <a:cs typeface="Carmen Sans Medium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00">
              <a:latin typeface="Carmen Sans Medium"/>
              <a:cs typeface="Carmen Sans Medium"/>
            </a:endParaRPr>
          </a:p>
          <a:p>
            <a:pPr marL="21590" marR="20320">
              <a:lnSpc>
                <a:spcPts val="1300"/>
              </a:lnSpc>
            </a:pPr>
            <a:r>
              <a:rPr sz="1100" b="0" dirty="0">
                <a:latin typeface="Carmen Sans Medium"/>
                <a:cs typeface="Carmen Sans Medium"/>
              </a:rPr>
              <a:t>communicatie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·Persoonlijke</a:t>
            </a:r>
            <a:r>
              <a:rPr sz="1100" b="0" spc="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presentatie</a:t>
            </a:r>
            <a:r>
              <a:rPr sz="1100" b="0" spc="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en</a:t>
            </a:r>
            <a:r>
              <a:rPr sz="1100" b="0" spc="10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personal </a:t>
            </a:r>
            <a:r>
              <a:rPr sz="1100" b="0" dirty="0">
                <a:latin typeface="Carmen Sans Medium"/>
                <a:cs typeface="Carmen Sans Medium"/>
              </a:rPr>
              <a:t>branding</a:t>
            </a:r>
            <a:r>
              <a:rPr sz="1100" b="0" spc="260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Effectief</a:t>
            </a:r>
            <a:r>
              <a:rPr sz="1100" b="0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communiceren.</a:t>
            </a:r>
            <a:endParaRPr sz="1100">
              <a:latin typeface="Carmen Sans Medium"/>
              <a:cs typeface="Carmen Sans Medium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>
              <a:latin typeface="Carmen Sans Medium"/>
              <a:cs typeface="Carmen Sans Medium"/>
            </a:endParaRPr>
          </a:p>
          <a:p>
            <a:pPr marL="21590" marR="5080">
              <a:lnSpc>
                <a:spcPts val="1300"/>
              </a:lnSpc>
              <a:spcBef>
                <a:spcPts val="5"/>
              </a:spcBef>
            </a:pPr>
            <a:r>
              <a:rPr sz="1100" b="0" dirty="0">
                <a:latin typeface="Carmen Sans Medium"/>
                <a:cs typeface="Carmen Sans Medium"/>
              </a:rPr>
              <a:t>Daarnaast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krijg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hij/zij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vanuit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IBS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ook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een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buddy toegewezen.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Dit</a:t>
            </a:r>
            <a:r>
              <a:rPr sz="1100" b="0" spc="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is</a:t>
            </a:r>
            <a:r>
              <a:rPr sz="1100" b="0" spc="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iemand</a:t>
            </a:r>
            <a:r>
              <a:rPr sz="1100" b="0" spc="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die</a:t>
            </a:r>
            <a:r>
              <a:rPr sz="1100" b="0" spc="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inhoudelijk</a:t>
            </a:r>
            <a:r>
              <a:rPr sz="1100" b="0" spc="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Trainee </a:t>
            </a:r>
            <a:r>
              <a:rPr sz="1100" b="0" dirty="0">
                <a:latin typeface="Carmen Sans Medium"/>
                <a:cs typeface="Carmen Sans Medium"/>
              </a:rPr>
              <a:t>zal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ondersteunen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met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vooral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technische</a:t>
            </a:r>
            <a:r>
              <a:rPr sz="1100" b="0" spc="-10" dirty="0">
                <a:latin typeface="Carmen Sans Medium"/>
                <a:cs typeface="Carmen Sans Medium"/>
              </a:rPr>
              <a:t> vragen.</a:t>
            </a:r>
            <a:endParaRPr sz="1100">
              <a:latin typeface="Carmen Sans Medium"/>
              <a:cs typeface="Carmen Sans Medium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52317" y="3485279"/>
            <a:ext cx="3917950" cy="3024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rmen Sans ExtraBold"/>
                <a:cs typeface="Carmen Sans ExtraBold"/>
              </a:rPr>
              <a:t>Theoretische</a:t>
            </a:r>
            <a:r>
              <a:rPr sz="1200" b="1" spc="-5" dirty="0">
                <a:latin typeface="Carmen Sans ExtraBold"/>
                <a:cs typeface="Carmen Sans ExtraBold"/>
              </a:rPr>
              <a:t> </a:t>
            </a:r>
            <a:r>
              <a:rPr sz="1200" b="1" spc="-10" dirty="0">
                <a:latin typeface="Carmen Sans ExtraBold"/>
                <a:cs typeface="Carmen Sans ExtraBold"/>
              </a:rPr>
              <a:t>Leergang</a:t>
            </a:r>
            <a:endParaRPr sz="1200">
              <a:latin typeface="Carmen Sans ExtraBold"/>
              <a:cs typeface="Carmen Sans ExtraBold"/>
            </a:endParaRPr>
          </a:p>
          <a:p>
            <a:pPr marL="21590" marR="224154">
              <a:lnSpc>
                <a:spcPts val="1300"/>
              </a:lnSpc>
              <a:spcBef>
                <a:spcPts val="1405"/>
              </a:spcBef>
            </a:pP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theoretische &amp; praktische leergang richt </a:t>
            </a:r>
            <a:r>
              <a:rPr sz="1100" b="0" spc="-20" dirty="0">
                <a:latin typeface="Carmen Sans Medium"/>
                <a:cs typeface="Carmen Sans Medium"/>
              </a:rPr>
              <a:t>zich </a:t>
            </a:r>
            <a:r>
              <a:rPr sz="1100" b="0" dirty="0">
                <a:latin typeface="Carmen Sans Medium"/>
                <a:cs typeface="Carmen Sans Medium"/>
              </a:rPr>
              <a:t>voornamelijk</a:t>
            </a:r>
            <a:r>
              <a:rPr sz="1100" b="0" spc="-2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op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het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het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datascience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terrein.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spc="-25" dirty="0">
                <a:latin typeface="Carmen Sans Medium"/>
                <a:cs typeface="Carmen Sans Medium"/>
              </a:rPr>
              <a:t>De </a:t>
            </a:r>
            <a:r>
              <a:rPr sz="1100" b="0" dirty="0">
                <a:latin typeface="Carmen Sans Medium"/>
                <a:cs typeface="Carmen Sans Medium"/>
              </a:rPr>
              <a:t>doorlooptijd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is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4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weken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en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leergang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20" dirty="0">
                <a:latin typeface="Carmen Sans Medium"/>
                <a:cs typeface="Carmen Sans Medium"/>
              </a:rPr>
              <a:t>wordt </a:t>
            </a:r>
            <a:r>
              <a:rPr sz="1100" b="0" dirty="0">
                <a:latin typeface="Carmen Sans Medium"/>
                <a:cs typeface="Carmen Sans Medium"/>
              </a:rPr>
              <a:t>afgesloten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met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een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een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gedeelte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van</a:t>
            </a:r>
            <a:r>
              <a:rPr sz="1100" b="0" spc="-10" dirty="0">
                <a:latin typeface="Carmen Sans Medium"/>
                <a:cs typeface="Carmen Sans Medium"/>
              </a:rPr>
              <a:t> certificering. </a:t>
            </a:r>
            <a:r>
              <a:rPr sz="1100" b="0" dirty="0">
                <a:latin typeface="Carmen Sans Medium"/>
                <a:cs typeface="Carmen Sans Medium"/>
              </a:rPr>
              <a:t>Doelstelling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is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dat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op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het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einde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van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detavast </a:t>
            </a:r>
            <a:r>
              <a:rPr sz="1100" b="0" dirty="0">
                <a:latin typeface="Carmen Sans Medium"/>
                <a:cs typeface="Carmen Sans Medium"/>
              </a:rPr>
              <a:t>periode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dat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kandidaat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volledig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is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gecertificeerd </a:t>
            </a:r>
            <a:r>
              <a:rPr sz="1100" b="0" dirty="0">
                <a:latin typeface="Carmen Sans Medium"/>
                <a:cs typeface="Carmen Sans Medium"/>
              </a:rPr>
              <a:t>in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data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science.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Daarnaast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is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aangegeven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dat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25" dirty="0">
                <a:latin typeface="Carmen Sans Medium"/>
                <a:cs typeface="Carmen Sans Medium"/>
              </a:rPr>
              <a:t>er</a:t>
            </a:r>
            <a:endParaRPr sz="1100">
              <a:latin typeface="Carmen Sans Medium"/>
              <a:cs typeface="Carmen Sans Medium"/>
            </a:endParaRPr>
          </a:p>
          <a:p>
            <a:pPr marL="21590" marR="5080">
              <a:lnSpc>
                <a:spcPts val="1300"/>
              </a:lnSpc>
              <a:spcBef>
                <a:spcPts val="5"/>
              </a:spcBef>
            </a:pPr>
            <a:r>
              <a:rPr sz="1100" b="0" spc="-10" dirty="0">
                <a:latin typeface="Carmen Sans Medium"/>
                <a:cs typeface="Carmen Sans Medium"/>
              </a:rPr>
              <a:t>behoefte </a:t>
            </a:r>
            <a:r>
              <a:rPr sz="1100" b="0" dirty="0">
                <a:latin typeface="Carmen Sans Medium"/>
                <a:cs typeface="Carmen Sans Medium"/>
              </a:rPr>
              <a:t>is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een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training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op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het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gebied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van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Databricks </a:t>
            </a:r>
            <a:r>
              <a:rPr sz="1100" b="0" dirty="0">
                <a:latin typeface="Carmen Sans Medium"/>
                <a:cs typeface="Carmen Sans Medium"/>
              </a:rPr>
              <a:t>en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ADF, </a:t>
            </a:r>
            <a:r>
              <a:rPr sz="1100" b="0" dirty="0">
                <a:latin typeface="Carmen Sans Medium"/>
                <a:cs typeface="Carmen Sans Medium"/>
              </a:rPr>
              <a:t>en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een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pre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is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het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begrijpen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van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25" dirty="0">
                <a:latin typeface="Carmen Sans Medium"/>
                <a:cs typeface="Carmen Sans Medium"/>
              </a:rPr>
              <a:t>de </a:t>
            </a:r>
            <a:r>
              <a:rPr sz="1100" b="0" dirty="0">
                <a:latin typeface="Carmen Sans Medium"/>
                <a:cs typeface="Carmen Sans Medium"/>
              </a:rPr>
              <a:t>toepassen</a:t>
            </a:r>
            <a:r>
              <a:rPr sz="1100" b="0" spc="-2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van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pipes.</a:t>
            </a:r>
            <a:endParaRPr sz="1100">
              <a:latin typeface="Carmen Sans Medium"/>
              <a:cs typeface="Carmen Sans Medium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>
              <a:latin typeface="Carmen Sans Medium"/>
              <a:cs typeface="Carmen Sans Medium"/>
            </a:endParaRPr>
          </a:p>
          <a:p>
            <a:pPr marL="21590" marR="387350">
              <a:lnSpc>
                <a:spcPts val="1300"/>
              </a:lnSpc>
            </a:pPr>
            <a:r>
              <a:rPr sz="1100" b="0" dirty="0">
                <a:latin typeface="Carmen Sans Medium"/>
                <a:cs typeface="Carmen Sans Medium"/>
              </a:rPr>
              <a:t>Het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opleidingstraject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valt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onder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spc="-25" dirty="0">
                <a:latin typeface="Carmen Sans Medium"/>
                <a:cs typeface="Carmen Sans Medium"/>
              </a:rPr>
              <a:t>de </a:t>
            </a:r>
            <a:r>
              <a:rPr sz="1100" b="0" spc="-10" dirty="0">
                <a:latin typeface="Carmen Sans Medium"/>
                <a:cs typeface="Carmen Sans Medium"/>
              </a:rPr>
              <a:t>verantwoordelijkheid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van IBS, en word vanuit </a:t>
            </a:r>
            <a:r>
              <a:rPr sz="1100" b="0" spc="-25" dirty="0">
                <a:latin typeface="Carmen Sans Medium"/>
                <a:cs typeface="Carmen Sans Medium"/>
              </a:rPr>
              <a:t>IBS </a:t>
            </a:r>
            <a:r>
              <a:rPr sz="1100" b="0" dirty="0">
                <a:latin typeface="Carmen Sans Medium"/>
                <a:cs typeface="Carmen Sans Medium"/>
              </a:rPr>
              <a:t>academy</a:t>
            </a:r>
            <a:r>
              <a:rPr sz="1100" b="0" spc="-3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verzorgd.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Dit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bestaat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onder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andere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spc="-25" dirty="0">
                <a:latin typeface="Carmen Sans Medium"/>
                <a:cs typeface="Carmen Sans Medium"/>
              </a:rPr>
              <a:t>uit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volgende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onderdelen: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•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Flight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school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•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Online </a:t>
            </a:r>
            <a:r>
              <a:rPr sz="1100" b="0" dirty="0">
                <a:latin typeface="Carmen Sans Medium"/>
                <a:cs typeface="Carmen Sans Medium"/>
              </a:rPr>
              <a:t>trainingen • </a:t>
            </a:r>
            <a:r>
              <a:rPr sz="1100" b="0" spc="-10" dirty="0">
                <a:latin typeface="Carmen Sans Medium"/>
                <a:cs typeface="Carmen Sans Medium"/>
              </a:rPr>
              <a:t>Assessments</a:t>
            </a:r>
            <a:endParaRPr sz="1100">
              <a:latin typeface="Carmen Sans Medium"/>
              <a:cs typeface="Carmen Sans Medium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021236" y="3916802"/>
            <a:ext cx="669290" cy="669290"/>
            <a:chOff x="4021236" y="3916802"/>
            <a:chExt cx="669290" cy="669290"/>
          </a:xfrm>
        </p:grpSpPr>
        <p:sp>
          <p:nvSpPr>
            <p:cNvPr id="13" name="object 13"/>
            <p:cNvSpPr/>
            <p:nvPr/>
          </p:nvSpPr>
          <p:spPr>
            <a:xfrm>
              <a:off x="4027586" y="3923152"/>
              <a:ext cx="656590" cy="656590"/>
            </a:xfrm>
            <a:custGeom>
              <a:avLst/>
              <a:gdLst/>
              <a:ahLst/>
              <a:cxnLst/>
              <a:rect l="l" t="t" r="r" b="b"/>
              <a:pathLst>
                <a:path w="656589" h="656589">
                  <a:moveTo>
                    <a:pt x="656005" y="328002"/>
                  </a:moveTo>
                  <a:lnTo>
                    <a:pt x="652449" y="376473"/>
                  </a:lnTo>
                  <a:lnTo>
                    <a:pt x="642118" y="422735"/>
                  </a:lnTo>
                  <a:lnTo>
                    <a:pt x="625520" y="466281"/>
                  </a:lnTo>
                  <a:lnTo>
                    <a:pt x="603162" y="506604"/>
                  </a:lnTo>
                  <a:lnTo>
                    <a:pt x="575552" y="543197"/>
                  </a:lnTo>
                  <a:lnTo>
                    <a:pt x="543197" y="575552"/>
                  </a:lnTo>
                  <a:lnTo>
                    <a:pt x="506604" y="603162"/>
                  </a:lnTo>
                  <a:lnTo>
                    <a:pt x="466281" y="625520"/>
                  </a:lnTo>
                  <a:lnTo>
                    <a:pt x="422735" y="642118"/>
                  </a:lnTo>
                  <a:lnTo>
                    <a:pt x="376473" y="652449"/>
                  </a:lnTo>
                  <a:lnTo>
                    <a:pt x="328002" y="656005"/>
                  </a:lnTo>
                  <a:lnTo>
                    <a:pt x="279535" y="652449"/>
                  </a:lnTo>
                  <a:lnTo>
                    <a:pt x="233275" y="642118"/>
                  </a:lnTo>
                  <a:lnTo>
                    <a:pt x="189729" y="625520"/>
                  </a:lnTo>
                  <a:lnTo>
                    <a:pt x="149406" y="603162"/>
                  </a:lnTo>
                  <a:lnTo>
                    <a:pt x="112813" y="575552"/>
                  </a:lnTo>
                  <a:lnTo>
                    <a:pt x="80457" y="543197"/>
                  </a:lnTo>
                  <a:lnTo>
                    <a:pt x="52846" y="506604"/>
                  </a:lnTo>
                  <a:lnTo>
                    <a:pt x="30487" y="466281"/>
                  </a:lnTo>
                  <a:lnTo>
                    <a:pt x="13888" y="422735"/>
                  </a:lnTo>
                  <a:lnTo>
                    <a:pt x="3556" y="376473"/>
                  </a:lnTo>
                  <a:lnTo>
                    <a:pt x="0" y="328002"/>
                  </a:lnTo>
                  <a:lnTo>
                    <a:pt x="3556" y="279532"/>
                  </a:lnTo>
                  <a:lnTo>
                    <a:pt x="13888" y="233270"/>
                  </a:lnTo>
                  <a:lnTo>
                    <a:pt x="30487" y="189724"/>
                  </a:lnTo>
                  <a:lnTo>
                    <a:pt x="52846" y="149401"/>
                  </a:lnTo>
                  <a:lnTo>
                    <a:pt x="80457" y="112808"/>
                  </a:lnTo>
                  <a:lnTo>
                    <a:pt x="112813" y="80452"/>
                  </a:lnTo>
                  <a:lnTo>
                    <a:pt x="149406" y="52842"/>
                  </a:lnTo>
                  <a:lnTo>
                    <a:pt x="189729" y="30485"/>
                  </a:lnTo>
                  <a:lnTo>
                    <a:pt x="233275" y="13887"/>
                  </a:lnTo>
                  <a:lnTo>
                    <a:pt x="279535" y="3556"/>
                  </a:lnTo>
                  <a:lnTo>
                    <a:pt x="328002" y="0"/>
                  </a:lnTo>
                  <a:lnTo>
                    <a:pt x="376473" y="3556"/>
                  </a:lnTo>
                  <a:lnTo>
                    <a:pt x="422735" y="13887"/>
                  </a:lnTo>
                  <a:lnTo>
                    <a:pt x="466281" y="30485"/>
                  </a:lnTo>
                  <a:lnTo>
                    <a:pt x="506604" y="52842"/>
                  </a:lnTo>
                  <a:lnTo>
                    <a:pt x="543197" y="80452"/>
                  </a:lnTo>
                  <a:lnTo>
                    <a:pt x="575552" y="112808"/>
                  </a:lnTo>
                  <a:lnTo>
                    <a:pt x="603162" y="149401"/>
                  </a:lnTo>
                  <a:lnTo>
                    <a:pt x="625520" y="189724"/>
                  </a:lnTo>
                  <a:lnTo>
                    <a:pt x="642118" y="233270"/>
                  </a:lnTo>
                  <a:lnTo>
                    <a:pt x="652449" y="279532"/>
                  </a:lnTo>
                  <a:lnTo>
                    <a:pt x="656005" y="328002"/>
                  </a:lnTo>
                  <a:close/>
                </a:path>
              </a:pathLst>
            </a:custGeom>
            <a:ln w="12700">
              <a:solidFill>
                <a:srgbClr val="FFD65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136297" y="4132322"/>
              <a:ext cx="438784" cy="254635"/>
            </a:xfrm>
            <a:custGeom>
              <a:avLst/>
              <a:gdLst/>
              <a:ahLst/>
              <a:cxnLst/>
              <a:rect l="l" t="t" r="r" b="b"/>
              <a:pathLst>
                <a:path w="438785" h="254635">
                  <a:moveTo>
                    <a:pt x="105772" y="116166"/>
                  </a:moveTo>
                  <a:lnTo>
                    <a:pt x="73380" y="116166"/>
                  </a:lnTo>
                  <a:lnTo>
                    <a:pt x="113220" y="133451"/>
                  </a:lnTo>
                  <a:lnTo>
                    <a:pt x="113220" y="232384"/>
                  </a:lnTo>
                  <a:lnTo>
                    <a:pt x="114960" y="240990"/>
                  </a:lnTo>
                  <a:lnTo>
                    <a:pt x="119705" y="248023"/>
                  </a:lnTo>
                  <a:lnTo>
                    <a:pt x="126738" y="252767"/>
                  </a:lnTo>
                  <a:lnTo>
                    <a:pt x="135343" y="254508"/>
                  </a:lnTo>
                  <a:lnTo>
                    <a:pt x="317182" y="254508"/>
                  </a:lnTo>
                  <a:lnTo>
                    <a:pt x="325788" y="252767"/>
                  </a:lnTo>
                  <a:lnTo>
                    <a:pt x="332820" y="248023"/>
                  </a:lnTo>
                  <a:lnTo>
                    <a:pt x="337150" y="241604"/>
                  </a:lnTo>
                  <a:lnTo>
                    <a:pt x="130251" y="241604"/>
                  </a:lnTo>
                  <a:lnTo>
                    <a:pt x="126123" y="237477"/>
                  </a:lnTo>
                  <a:lnTo>
                    <a:pt x="126123" y="139039"/>
                  </a:lnTo>
                  <a:lnTo>
                    <a:pt x="158491" y="139039"/>
                  </a:lnTo>
                  <a:lnTo>
                    <a:pt x="105772" y="116166"/>
                  </a:lnTo>
                  <a:close/>
                </a:path>
                <a:path w="438785" h="254635">
                  <a:moveTo>
                    <a:pt x="339305" y="132994"/>
                  </a:moveTo>
                  <a:lnTo>
                    <a:pt x="326415" y="132994"/>
                  </a:lnTo>
                  <a:lnTo>
                    <a:pt x="326415" y="237477"/>
                  </a:lnTo>
                  <a:lnTo>
                    <a:pt x="322275" y="241604"/>
                  </a:lnTo>
                  <a:lnTo>
                    <a:pt x="337150" y="241604"/>
                  </a:lnTo>
                  <a:lnTo>
                    <a:pt x="337565" y="240990"/>
                  </a:lnTo>
                  <a:lnTo>
                    <a:pt x="339305" y="232384"/>
                  </a:lnTo>
                  <a:lnTo>
                    <a:pt x="339305" y="132994"/>
                  </a:lnTo>
                  <a:close/>
                </a:path>
                <a:path w="438785" h="254635">
                  <a:moveTo>
                    <a:pt x="216420" y="0"/>
                  </a:moveTo>
                  <a:lnTo>
                    <a:pt x="214871" y="38"/>
                  </a:lnTo>
                  <a:lnTo>
                    <a:pt x="86679" y="47451"/>
                  </a:lnTo>
                  <a:lnTo>
                    <a:pt x="33514" y="66056"/>
                  </a:lnTo>
                  <a:lnTo>
                    <a:pt x="6870" y="73863"/>
                  </a:lnTo>
                  <a:lnTo>
                    <a:pt x="3835" y="73888"/>
                  </a:lnTo>
                  <a:lnTo>
                    <a:pt x="1231" y="76022"/>
                  </a:lnTo>
                  <a:lnTo>
                    <a:pt x="0" y="81991"/>
                  </a:lnTo>
                  <a:lnTo>
                    <a:pt x="1549" y="85001"/>
                  </a:lnTo>
                  <a:lnTo>
                    <a:pt x="60477" y="110566"/>
                  </a:lnTo>
                  <a:lnTo>
                    <a:pt x="60477" y="137617"/>
                  </a:lnTo>
                  <a:lnTo>
                    <a:pt x="52489" y="139319"/>
                  </a:lnTo>
                  <a:lnTo>
                    <a:pt x="46482" y="146431"/>
                  </a:lnTo>
                  <a:lnTo>
                    <a:pt x="46482" y="158838"/>
                  </a:lnTo>
                  <a:lnTo>
                    <a:pt x="47764" y="162572"/>
                  </a:lnTo>
                  <a:lnTo>
                    <a:pt x="50076" y="165620"/>
                  </a:lnTo>
                  <a:lnTo>
                    <a:pt x="42379" y="211239"/>
                  </a:lnTo>
                  <a:lnTo>
                    <a:pt x="42900" y="213156"/>
                  </a:lnTo>
                  <a:lnTo>
                    <a:pt x="45351" y="216052"/>
                  </a:lnTo>
                  <a:lnTo>
                    <a:pt x="47155" y="216890"/>
                  </a:lnTo>
                  <a:lnTo>
                    <a:pt x="81165" y="216890"/>
                  </a:lnTo>
                  <a:lnTo>
                    <a:pt x="82931" y="216090"/>
                  </a:lnTo>
                  <a:lnTo>
                    <a:pt x="85382" y="213271"/>
                  </a:lnTo>
                  <a:lnTo>
                    <a:pt x="85940" y="211404"/>
                  </a:lnTo>
                  <a:lnTo>
                    <a:pt x="84916" y="203987"/>
                  </a:lnTo>
                  <a:lnTo>
                    <a:pt x="56680" y="203987"/>
                  </a:lnTo>
                  <a:lnTo>
                    <a:pt x="63703" y="162369"/>
                  </a:lnTo>
                  <a:lnTo>
                    <a:pt x="62865" y="160070"/>
                  </a:lnTo>
                  <a:lnTo>
                    <a:pt x="60007" y="157683"/>
                  </a:lnTo>
                  <a:lnTo>
                    <a:pt x="59396" y="156400"/>
                  </a:lnTo>
                  <a:lnTo>
                    <a:pt x="59372" y="152273"/>
                  </a:lnTo>
                  <a:lnTo>
                    <a:pt x="61531" y="150126"/>
                  </a:lnTo>
                  <a:lnTo>
                    <a:pt x="81876" y="150126"/>
                  </a:lnTo>
                  <a:lnTo>
                    <a:pt x="81876" y="148539"/>
                  </a:lnTo>
                  <a:lnTo>
                    <a:pt x="78460" y="142951"/>
                  </a:lnTo>
                  <a:lnTo>
                    <a:pt x="73380" y="139827"/>
                  </a:lnTo>
                  <a:lnTo>
                    <a:pt x="73380" y="116166"/>
                  </a:lnTo>
                  <a:lnTo>
                    <a:pt x="105772" y="116166"/>
                  </a:lnTo>
                  <a:lnTo>
                    <a:pt x="90843" y="109689"/>
                  </a:lnTo>
                  <a:lnTo>
                    <a:pt x="166484" y="99707"/>
                  </a:lnTo>
                  <a:lnTo>
                    <a:pt x="67856" y="99707"/>
                  </a:lnTo>
                  <a:lnTo>
                    <a:pt x="26504" y="81775"/>
                  </a:lnTo>
                  <a:lnTo>
                    <a:pt x="71479" y="66582"/>
                  </a:lnTo>
                  <a:lnTo>
                    <a:pt x="179936" y="26963"/>
                  </a:lnTo>
                  <a:lnTo>
                    <a:pt x="215874" y="13449"/>
                  </a:lnTo>
                  <a:lnTo>
                    <a:pt x="255815" y="13449"/>
                  </a:lnTo>
                  <a:lnTo>
                    <a:pt x="216420" y="0"/>
                  </a:lnTo>
                  <a:close/>
                </a:path>
                <a:path w="438785" h="254635">
                  <a:moveTo>
                    <a:pt x="81876" y="150126"/>
                  </a:moveTo>
                  <a:lnTo>
                    <a:pt x="66827" y="150126"/>
                  </a:lnTo>
                  <a:lnTo>
                    <a:pt x="68973" y="152273"/>
                  </a:lnTo>
                  <a:lnTo>
                    <a:pt x="68973" y="156400"/>
                  </a:lnTo>
                  <a:lnTo>
                    <a:pt x="68326" y="157454"/>
                  </a:lnTo>
                  <a:lnTo>
                    <a:pt x="66560" y="159473"/>
                  </a:lnTo>
                  <a:lnTo>
                    <a:pt x="66001" y="161340"/>
                  </a:lnTo>
                  <a:lnTo>
                    <a:pt x="71894" y="203987"/>
                  </a:lnTo>
                  <a:lnTo>
                    <a:pt x="84916" y="203987"/>
                  </a:lnTo>
                  <a:lnTo>
                    <a:pt x="79387" y="163944"/>
                  </a:lnTo>
                  <a:lnTo>
                    <a:pt x="81000" y="161226"/>
                  </a:lnTo>
                  <a:lnTo>
                    <a:pt x="81876" y="158115"/>
                  </a:lnTo>
                  <a:lnTo>
                    <a:pt x="81876" y="150126"/>
                  </a:lnTo>
                  <a:close/>
                </a:path>
                <a:path w="438785" h="254635">
                  <a:moveTo>
                    <a:pt x="158491" y="139039"/>
                  </a:moveTo>
                  <a:lnTo>
                    <a:pt x="126123" y="139039"/>
                  </a:lnTo>
                  <a:lnTo>
                    <a:pt x="217551" y="178714"/>
                  </a:lnTo>
                  <a:lnTo>
                    <a:pt x="218427" y="178892"/>
                  </a:lnTo>
                  <a:lnTo>
                    <a:pt x="220167" y="178892"/>
                  </a:lnTo>
                  <a:lnTo>
                    <a:pt x="221043" y="178714"/>
                  </a:lnTo>
                  <a:lnTo>
                    <a:pt x="251689" y="165417"/>
                  </a:lnTo>
                  <a:lnTo>
                    <a:pt x="219290" y="165417"/>
                  </a:lnTo>
                  <a:lnTo>
                    <a:pt x="158491" y="139039"/>
                  </a:lnTo>
                  <a:close/>
                </a:path>
                <a:path w="438785" h="254635">
                  <a:moveTo>
                    <a:pt x="255815" y="13449"/>
                  </a:moveTo>
                  <a:lnTo>
                    <a:pt x="215874" y="13449"/>
                  </a:lnTo>
                  <a:lnTo>
                    <a:pt x="413804" y="81026"/>
                  </a:lnTo>
                  <a:lnTo>
                    <a:pt x="219290" y="165417"/>
                  </a:lnTo>
                  <a:lnTo>
                    <a:pt x="251689" y="165417"/>
                  </a:lnTo>
                  <a:lnTo>
                    <a:pt x="326415" y="132994"/>
                  </a:lnTo>
                  <a:lnTo>
                    <a:pt x="339305" y="132994"/>
                  </a:lnTo>
                  <a:lnTo>
                    <a:pt x="339305" y="127406"/>
                  </a:lnTo>
                  <a:lnTo>
                    <a:pt x="436676" y="85166"/>
                  </a:lnTo>
                  <a:lnTo>
                    <a:pt x="438213" y="82702"/>
                  </a:lnTo>
                  <a:lnTo>
                    <a:pt x="437997" y="77381"/>
                  </a:lnTo>
                  <a:lnTo>
                    <a:pt x="436270" y="75057"/>
                  </a:lnTo>
                  <a:lnTo>
                    <a:pt x="255815" y="13449"/>
                  </a:lnTo>
                  <a:close/>
                </a:path>
                <a:path w="438785" h="254635">
                  <a:moveTo>
                    <a:pt x="238943" y="95377"/>
                  </a:moveTo>
                  <a:lnTo>
                    <a:pt x="199301" y="95377"/>
                  </a:lnTo>
                  <a:lnTo>
                    <a:pt x="204038" y="98285"/>
                  </a:lnTo>
                  <a:lnTo>
                    <a:pt x="211112" y="100076"/>
                  </a:lnTo>
                  <a:lnTo>
                    <a:pt x="219290" y="100076"/>
                  </a:lnTo>
                  <a:lnTo>
                    <a:pt x="229702" y="99022"/>
                  </a:lnTo>
                  <a:lnTo>
                    <a:pt x="238020" y="96112"/>
                  </a:lnTo>
                  <a:lnTo>
                    <a:pt x="238943" y="95377"/>
                  </a:lnTo>
                  <a:close/>
                </a:path>
                <a:path w="438785" h="254635">
                  <a:moveTo>
                    <a:pt x="219290" y="72390"/>
                  </a:moveTo>
                  <a:lnTo>
                    <a:pt x="210207" y="73180"/>
                  </a:lnTo>
                  <a:lnTo>
                    <a:pt x="202614" y="75391"/>
                  </a:lnTo>
                  <a:lnTo>
                    <a:pt x="196961" y="78781"/>
                  </a:lnTo>
                  <a:lnTo>
                    <a:pt x="193700" y="83108"/>
                  </a:lnTo>
                  <a:lnTo>
                    <a:pt x="67856" y="99707"/>
                  </a:lnTo>
                  <a:lnTo>
                    <a:pt x="166484" y="99707"/>
                  </a:lnTo>
                  <a:lnTo>
                    <a:pt x="199301" y="95377"/>
                  </a:lnTo>
                  <a:lnTo>
                    <a:pt x="238943" y="95377"/>
                  </a:lnTo>
                  <a:lnTo>
                    <a:pt x="241145" y="93624"/>
                  </a:lnTo>
                  <a:lnTo>
                    <a:pt x="207213" y="93624"/>
                  </a:lnTo>
                  <a:lnTo>
                    <a:pt x="199517" y="89255"/>
                  </a:lnTo>
                  <a:lnTo>
                    <a:pt x="199517" y="83223"/>
                  </a:lnTo>
                  <a:lnTo>
                    <a:pt x="207213" y="78841"/>
                  </a:lnTo>
                  <a:lnTo>
                    <a:pt x="241145" y="78841"/>
                  </a:lnTo>
                  <a:lnTo>
                    <a:pt x="238020" y="76353"/>
                  </a:lnTo>
                  <a:lnTo>
                    <a:pt x="229702" y="73443"/>
                  </a:lnTo>
                  <a:lnTo>
                    <a:pt x="219290" y="72390"/>
                  </a:lnTo>
                  <a:close/>
                </a:path>
                <a:path w="438785" h="254635">
                  <a:moveTo>
                    <a:pt x="241145" y="78841"/>
                  </a:moveTo>
                  <a:lnTo>
                    <a:pt x="231368" y="78841"/>
                  </a:lnTo>
                  <a:lnTo>
                    <a:pt x="239077" y="83223"/>
                  </a:lnTo>
                  <a:lnTo>
                    <a:pt x="239077" y="89255"/>
                  </a:lnTo>
                  <a:lnTo>
                    <a:pt x="231368" y="93624"/>
                  </a:lnTo>
                  <a:lnTo>
                    <a:pt x="241145" y="93624"/>
                  </a:lnTo>
                  <a:lnTo>
                    <a:pt x="243533" y="91723"/>
                  </a:lnTo>
                  <a:lnTo>
                    <a:pt x="245529" y="86233"/>
                  </a:lnTo>
                  <a:lnTo>
                    <a:pt x="243533" y="80742"/>
                  </a:lnTo>
                  <a:lnTo>
                    <a:pt x="241145" y="78841"/>
                  </a:lnTo>
                  <a:close/>
                </a:path>
              </a:pathLst>
            </a:custGeom>
            <a:solidFill>
              <a:srgbClr val="2E2E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692130" cy="7103109"/>
          </a:xfrm>
          <a:custGeom>
            <a:avLst/>
            <a:gdLst/>
            <a:ahLst/>
            <a:cxnLst/>
            <a:rect l="l" t="t" r="r" b="b"/>
            <a:pathLst>
              <a:path w="10692130" h="7103109">
                <a:moveTo>
                  <a:pt x="0" y="7102805"/>
                </a:moveTo>
                <a:lnTo>
                  <a:pt x="10692003" y="7102805"/>
                </a:lnTo>
                <a:lnTo>
                  <a:pt x="10692003" y="0"/>
                </a:lnTo>
                <a:lnTo>
                  <a:pt x="0" y="0"/>
                </a:lnTo>
                <a:lnTo>
                  <a:pt x="0" y="7102805"/>
                </a:lnTo>
                <a:close/>
              </a:path>
            </a:pathLst>
          </a:custGeom>
          <a:solidFill>
            <a:srgbClr val="F5F1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7102805"/>
            <a:ext cx="10692130" cy="457200"/>
          </a:xfrm>
          <a:custGeom>
            <a:avLst/>
            <a:gdLst/>
            <a:ahLst/>
            <a:cxnLst/>
            <a:rect l="l" t="t" r="r" b="b"/>
            <a:pathLst>
              <a:path w="10692130" h="457200">
                <a:moveTo>
                  <a:pt x="10692003" y="0"/>
                </a:moveTo>
                <a:lnTo>
                  <a:pt x="0" y="0"/>
                </a:lnTo>
                <a:lnTo>
                  <a:pt x="0" y="457200"/>
                </a:lnTo>
                <a:lnTo>
                  <a:pt x="10692003" y="457200"/>
                </a:lnTo>
                <a:lnTo>
                  <a:pt x="10692003" y="0"/>
                </a:lnTo>
                <a:close/>
              </a:path>
            </a:pathLst>
          </a:custGeom>
          <a:solidFill>
            <a:srgbClr val="FFFD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26500" y="7215358"/>
            <a:ext cx="136715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Carmen Sans SemiBold"/>
                <a:cs typeface="Carmen Sans SemiBold"/>
              </a:rPr>
              <a:t>Academy</a:t>
            </a:r>
            <a:r>
              <a:rPr sz="900" b="1" spc="290" dirty="0">
                <a:latin typeface="Carmen Sans SemiBold"/>
                <a:cs typeface="Carmen Sans SemiBold"/>
              </a:rPr>
              <a:t> </a:t>
            </a:r>
            <a:r>
              <a:rPr sz="900" b="1" spc="-10" dirty="0">
                <a:latin typeface="Carmen Sans SemiBold"/>
                <a:cs typeface="Carmen Sans SemiBold"/>
              </a:rPr>
              <a:t>Progamma</a:t>
            </a:r>
            <a:endParaRPr sz="900">
              <a:latin typeface="Carmen Sans SemiBold"/>
              <a:cs typeface="Carmen Sans Semi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015100" y="7231191"/>
            <a:ext cx="22034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30" dirty="0">
                <a:latin typeface="Carmen Sans SemiBold"/>
                <a:cs typeface="Carmen Sans SemiBold"/>
              </a:rPr>
              <a:t>13</a:t>
            </a:r>
            <a:endParaRPr sz="1100">
              <a:latin typeface="Carmen Sans SemiBold"/>
              <a:cs typeface="Carmen Sans Semi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41678" y="1465442"/>
            <a:ext cx="2557780" cy="67183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803275">
              <a:lnSpc>
                <a:spcPct val="100000"/>
              </a:lnSpc>
              <a:spcBef>
                <a:spcPts val="625"/>
              </a:spcBef>
            </a:pPr>
            <a:r>
              <a:rPr sz="1200" b="1" dirty="0">
                <a:latin typeface="Carmen Sans ExtraBold"/>
                <a:cs typeface="Carmen Sans ExtraBold"/>
              </a:rPr>
              <a:t>Praktische</a:t>
            </a:r>
            <a:r>
              <a:rPr sz="1200" b="1" spc="330" dirty="0">
                <a:latin typeface="Carmen Sans ExtraBold"/>
                <a:cs typeface="Carmen Sans ExtraBold"/>
              </a:rPr>
              <a:t> </a:t>
            </a:r>
            <a:r>
              <a:rPr sz="1200" b="1" spc="-10" dirty="0">
                <a:latin typeface="Carmen Sans ExtraBold"/>
                <a:cs typeface="Carmen Sans ExtraBold"/>
              </a:rPr>
              <a:t>Leergang</a:t>
            </a:r>
            <a:endParaRPr sz="1200">
              <a:latin typeface="Carmen Sans ExtraBold"/>
              <a:cs typeface="Carmen Sans ExtraBold"/>
            </a:endParaRPr>
          </a:p>
          <a:p>
            <a:pPr marR="8890" algn="r">
              <a:lnSpc>
                <a:spcPct val="100000"/>
              </a:lnSpc>
              <a:spcBef>
                <a:spcPts val="480"/>
              </a:spcBef>
            </a:pPr>
            <a:r>
              <a:rPr sz="1100" b="0" dirty="0">
                <a:latin typeface="Carmen Sans Medium"/>
                <a:cs typeface="Carmen Sans Medium"/>
              </a:rPr>
              <a:t>Deze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leergang is met name </a:t>
            </a:r>
            <a:r>
              <a:rPr sz="1100" b="0" spc="-10" dirty="0">
                <a:latin typeface="Carmen Sans Medium"/>
                <a:cs typeface="Carmen Sans Medium"/>
              </a:rPr>
              <a:t>gericht</a:t>
            </a:r>
            <a:endParaRPr sz="1100">
              <a:latin typeface="Carmen Sans Medium"/>
              <a:cs typeface="Carmen Sans Medium"/>
            </a:endParaRPr>
          </a:p>
          <a:p>
            <a:pPr marR="8890" algn="r">
              <a:lnSpc>
                <a:spcPct val="100000"/>
              </a:lnSpc>
            </a:pPr>
            <a:r>
              <a:rPr sz="1100" b="0" dirty="0">
                <a:latin typeface="Carmen Sans Medium"/>
                <a:cs typeface="Carmen Sans Medium"/>
              </a:rPr>
              <a:t>op praktijk </a:t>
            </a:r>
            <a:r>
              <a:rPr sz="1100" b="0" spc="-10" dirty="0">
                <a:latin typeface="Carmen Sans Medium"/>
                <a:cs typeface="Carmen Sans Medium"/>
              </a:rPr>
              <a:t>situaties.</a:t>
            </a:r>
            <a:endParaRPr sz="1100">
              <a:latin typeface="Carmen Sans Medium"/>
              <a:cs typeface="Carmen Sans Medium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158549" y="1125005"/>
            <a:ext cx="0" cy="5100320"/>
          </a:xfrm>
          <a:custGeom>
            <a:avLst/>
            <a:gdLst/>
            <a:ahLst/>
            <a:cxnLst/>
            <a:rect l="l" t="t" r="r" b="b"/>
            <a:pathLst>
              <a:path h="5100320">
                <a:moveTo>
                  <a:pt x="0" y="0"/>
                </a:moveTo>
                <a:lnTo>
                  <a:pt x="0" y="5100002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472499" y="1082208"/>
            <a:ext cx="3859529" cy="51708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rmen Sans ExtraBold"/>
                <a:cs typeface="Carmen Sans ExtraBold"/>
              </a:rPr>
              <a:t>Praktische</a:t>
            </a:r>
            <a:r>
              <a:rPr sz="1200" b="1" spc="-10" dirty="0">
                <a:latin typeface="Carmen Sans ExtraBold"/>
                <a:cs typeface="Carmen Sans ExtraBold"/>
              </a:rPr>
              <a:t> Leergang</a:t>
            </a:r>
            <a:endParaRPr sz="1200">
              <a:latin typeface="Carmen Sans ExtraBold"/>
              <a:cs typeface="Carmen Sans ExtraBold"/>
            </a:endParaRPr>
          </a:p>
          <a:p>
            <a:pPr marL="21590" marR="78740">
              <a:lnSpc>
                <a:spcPts val="1300"/>
              </a:lnSpc>
              <a:spcBef>
                <a:spcPts val="1405"/>
              </a:spcBef>
            </a:pPr>
            <a:r>
              <a:rPr sz="1100" b="0" dirty="0">
                <a:latin typeface="Carmen Sans Medium"/>
                <a:cs typeface="Carmen Sans Medium"/>
              </a:rPr>
              <a:t>Doordat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trainer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op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hoogte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is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van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situatie </a:t>
            </a:r>
            <a:r>
              <a:rPr sz="1100" b="0" dirty="0">
                <a:latin typeface="Carmen Sans Medium"/>
                <a:cs typeface="Carmen Sans Medium"/>
              </a:rPr>
              <a:t>bij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 klant, zal in de flight school getraind </a:t>
            </a:r>
            <a:r>
              <a:rPr sz="1100" b="0" spc="-10" dirty="0">
                <a:latin typeface="Carmen Sans Medium"/>
                <a:cs typeface="Carmen Sans Medium"/>
              </a:rPr>
              <a:t>worden </a:t>
            </a:r>
            <a:r>
              <a:rPr sz="1100" b="0" dirty="0">
                <a:latin typeface="Carmen Sans Medium"/>
                <a:cs typeface="Carmen Sans Medium"/>
              </a:rPr>
              <a:t>op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basis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van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situatie bij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klant.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Daarnaast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is </a:t>
            </a:r>
            <a:r>
              <a:rPr sz="1100" b="0" spc="-25" dirty="0">
                <a:latin typeface="Carmen Sans Medium"/>
                <a:cs typeface="Carmen Sans Medium"/>
              </a:rPr>
              <a:t>de </a:t>
            </a:r>
            <a:r>
              <a:rPr sz="1100" b="0" dirty="0">
                <a:latin typeface="Carmen Sans Medium"/>
                <a:cs typeface="Carmen Sans Medium"/>
              </a:rPr>
              <a:t>flight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school met name gericht op praktijk </a:t>
            </a:r>
            <a:r>
              <a:rPr sz="1100" b="0" spc="-10" dirty="0">
                <a:latin typeface="Carmen Sans Medium"/>
                <a:cs typeface="Carmen Sans Medium"/>
              </a:rPr>
              <a:t>situaties.</a:t>
            </a:r>
            <a:endParaRPr sz="1100">
              <a:latin typeface="Carmen Sans Medium"/>
              <a:cs typeface="Carmen Sans Medium"/>
            </a:endParaRPr>
          </a:p>
          <a:p>
            <a:pPr marL="21590">
              <a:lnSpc>
                <a:spcPts val="1310"/>
              </a:lnSpc>
              <a:spcBef>
                <a:spcPts val="1240"/>
              </a:spcBef>
            </a:pPr>
            <a:r>
              <a:rPr sz="1100" b="1" spc="-10" dirty="0">
                <a:latin typeface="Carmen Sans"/>
                <a:cs typeface="Carmen Sans"/>
              </a:rPr>
              <a:t>Begeleiding</a:t>
            </a:r>
            <a:endParaRPr sz="1100">
              <a:latin typeface="Carmen Sans"/>
              <a:cs typeface="Carmen Sans"/>
            </a:endParaRPr>
          </a:p>
          <a:p>
            <a:pPr marL="21590" marR="5080">
              <a:lnSpc>
                <a:spcPts val="1300"/>
              </a:lnSpc>
              <a:spcBef>
                <a:spcPts val="50"/>
              </a:spcBef>
            </a:pP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4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begeleiding</a:t>
            </a:r>
            <a:r>
              <a:rPr sz="1100" b="0" spc="-3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komt</a:t>
            </a:r>
            <a:r>
              <a:rPr sz="1100" b="0" spc="-3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vanuit</a:t>
            </a:r>
            <a:r>
              <a:rPr sz="1100" b="0" spc="-3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verschillende</a:t>
            </a:r>
            <a:r>
              <a:rPr sz="1100" b="0" spc="-3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kanten.</a:t>
            </a:r>
            <a:r>
              <a:rPr sz="1100" b="0" spc="-30" dirty="0">
                <a:latin typeface="Carmen Sans Medium"/>
                <a:cs typeface="Carmen Sans Medium"/>
              </a:rPr>
              <a:t> </a:t>
            </a:r>
            <a:r>
              <a:rPr sz="1100" b="0" spc="-25" dirty="0">
                <a:latin typeface="Carmen Sans Medium"/>
                <a:cs typeface="Carmen Sans Medium"/>
              </a:rPr>
              <a:t>Wij </a:t>
            </a:r>
            <a:r>
              <a:rPr sz="1100" b="0" dirty="0">
                <a:latin typeface="Carmen Sans Medium"/>
                <a:cs typeface="Carmen Sans Medium"/>
              </a:rPr>
              <a:t>zijn</a:t>
            </a:r>
            <a:r>
              <a:rPr sz="1100" b="0" spc="-2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van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mening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dat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het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goed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is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voor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leercurve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spc="-30" dirty="0">
                <a:latin typeface="Carmen Sans Medium"/>
                <a:cs typeface="Carmen Sans Medium"/>
              </a:rPr>
              <a:t>van </a:t>
            </a:r>
            <a:r>
              <a:rPr sz="1100" b="0" dirty="0">
                <a:latin typeface="Carmen Sans Medium"/>
                <a:cs typeface="Carmen Sans Medium"/>
              </a:rPr>
              <a:t>de kandidaat om</a:t>
            </a:r>
            <a:r>
              <a:rPr sz="1100" b="0" spc="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mensen met</a:t>
            </a:r>
            <a:r>
              <a:rPr sz="1100" b="0" spc="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 </a:t>
            </a:r>
            <a:r>
              <a:rPr sz="1100" b="0" spc="-10" dirty="0">
                <a:latin typeface="Carmen Sans Medium"/>
                <a:cs typeface="Carmen Sans Medium"/>
              </a:rPr>
              <a:t>praktijkervaring</a:t>
            </a:r>
            <a:r>
              <a:rPr sz="1100" b="0" spc="5" dirty="0">
                <a:latin typeface="Carmen Sans Medium"/>
                <a:cs typeface="Carmen Sans Medium"/>
              </a:rPr>
              <a:t> </a:t>
            </a:r>
            <a:r>
              <a:rPr sz="1100" b="0" spc="-25" dirty="0">
                <a:latin typeface="Carmen Sans Medium"/>
                <a:cs typeface="Carmen Sans Medium"/>
              </a:rPr>
              <a:t>de </a:t>
            </a:r>
            <a:r>
              <a:rPr sz="1100" b="0" dirty="0">
                <a:latin typeface="Carmen Sans Medium"/>
                <a:cs typeface="Carmen Sans Medium"/>
              </a:rPr>
              <a:t>begeleiding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laten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doen.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Zo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heeft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kandidaat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vanuit </a:t>
            </a:r>
            <a:r>
              <a:rPr sz="1100" b="0" dirty="0">
                <a:latin typeface="Carmen Sans Medium"/>
                <a:cs typeface="Carmen Sans Medium"/>
              </a:rPr>
              <a:t>IBS</a:t>
            </a:r>
            <a:r>
              <a:rPr sz="1100" b="0" spc="-2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Academy </a:t>
            </a:r>
            <a:r>
              <a:rPr sz="1100" b="0" dirty="0">
                <a:latin typeface="Carmen Sans Medium"/>
                <a:cs typeface="Carmen Sans Medium"/>
              </a:rPr>
              <a:t>een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ervaren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coach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tot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zijn</a:t>
            </a:r>
            <a:r>
              <a:rPr sz="1100" b="0" spc="-10" dirty="0">
                <a:latin typeface="Carmen Sans Medium"/>
                <a:cs typeface="Carmen Sans Medium"/>
              </a:rPr>
              <a:t> beschikking.</a:t>
            </a:r>
            <a:endParaRPr sz="1100">
              <a:latin typeface="Carmen Sans Medium"/>
              <a:cs typeface="Carmen Sans Medium"/>
            </a:endParaRPr>
          </a:p>
          <a:p>
            <a:pPr marL="21590">
              <a:lnSpc>
                <a:spcPts val="1310"/>
              </a:lnSpc>
              <a:spcBef>
                <a:spcPts val="1245"/>
              </a:spcBef>
            </a:pPr>
            <a:r>
              <a:rPr sz="1100" b="1" spc="-10" dirty="0">
                <a:latin typeface="Carmen Sans"/>
                <a:cs typeface="Carmen Sans"/>
              </a:rPr>
              <a:t>Contactmomenten</a:t>
            </a:r>
            <a:endParaRPr sz="1100">
              <a:latin typeface="Carmen Sans"/>
              <a:cs typeface="Carmen Sans"/>
            </a:endParaRPr>
          </a:p>
          <a:p>
            <a:pPr marL="21590" marR="107950">
              <a:lnSpc>
                <a:spcPts val="1300"/>
              </a:lnSpc>
              <a:spcBef>
                <a:spcPts val="50"/>
              </a:spcBef>
            </a:pPr>
            <a:r>
              <a:rPr sz="1100" b="0" dirty="0">
                <a:latin typeface="Carmen Sans Medium"/>
                <a:cs typeface="Carmen Sans Medium"/>
              </a:rPr>
              <a:t>Uit</a:t>
            </a:r>
            <a:r>
              <a:rPr sz="1100" b="0" spc="-3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ervaring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weten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wij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dat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het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succes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van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deze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spc="-20" dirty="0">
                <a:latin typeface="Carmen Sans Medium"/>
                <a:cs typeface="Carmen Sans Medium"/>
              </a:rPr>
              <a:t>fase </a:t>
            </a:r>
            <a:r>
              <a:rPr sz="1100" b="0" dirty="0">
                <a:latin typeface="Carmen Sans Medium"/>
                <a:cs typeface="Carmen Sans Medium"/>
              </a:rPr>
              <a:t>valt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of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staat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bij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juiste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coaching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en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begeleiding.</a:t>
            </a:r>
            <a:endParaRPr sz="1100">
              <a:latin typeface="Carmen Sans Medium"/>
              <a:cs typeface="Carmen Sans Medium"/>
            </a:endParaRPr>
          </a:p>
          <a:p>
            <a:pPr marL="21590" marR="473709">
              <a:lnSpc>
                <a:spcPts val="1300"/>
              </a:lnSpc>
            </a:pPr>
            <a:r>
              <a:rPr sz="1100" b="0" dirty="0">
                <a:latin typeface="Carmen Sans Medium"/>
                <a:cs typeface="Carmen Sans Medium"/>
              </a:rPr>
              <a:t>In onze aanpak onderscheiden wij de </a:t>
            </a:r>
            <a:r>
              <a:rPr sz="1100" b="0" spc="-10" dirty="0">
                <a:latin typeface="Carmen Sans Medium"/>
                <a:cs typeface="Carmen Sans Medium"/>
              </a:rPr>
              <a:t>volgende contactmomenten:</a:t>
            </a:r>
            <a:endParaRPr sz="1100">
              <a:latin typeface="Carmen Sans Medium"/>
              <a:cs typeface="Carmen Sans Medium"/>
            </a:endParaRPr>
          </a:p>
          <a:p>
            <a:pPr marL="478790">
              <a:lnSpc>
                <a:spcPct val="100000"/>
              </a:lnSpc>
              <a:spcBef>
                <a:spcPts val="1240"/>
              </a:spcBef>
            </a:pPr>
            <a:r>
              <a:rPr sz="1100" b="0" dirty="0">
                <a:latin typeface="Carmen Sans Medium"/>
                <a:cs typeface="Carmen Sans Medium"/>
              </a:rPr>
              <a:t>Coach:</a:t>
            </a:r>
            <a:r>
              <a:rPr sz="1100" b="0" spc="-3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wekelijks</a:t>
            </a:r>
            <a:endParaRPr sz="1100">
              <a:latin typeface="Carmen Sans Medium"/>
              <a:cs typeface="Carmen Sans Medium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00">
              <a:latin typeface="Carmen Sans Medium"/>
              <a:cs typeface="Carmen Sans Medium"/>
            </a:endParaRPr>
          </a:p>
          <a:p>
            <a:pPr marL="478790">
              <a:lnSpc>
                <a:spcPct val="100000"/>
              </a:lnSpc>
            </a:pPr>
            <a:r>
              <a:rPr sz="1100" b="0" dirty="0">
                <a:latin typeface="Carmen Sans Medium"/>
                <a:cs typeface="Carmen Sans Medium"/>
              </a:rPr>
              <a:t>Buddy: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mogelijkheid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tot </a:t>
            </a:r>
            <a:r>
              <a:rPr sz="1100" b="0" spc="-10" dirty="0">
                <a:latin typeface="Carmen Sans Medium"/>
                <a:cs typeface="Carmen Sans Medium"/>
              </a:rPr>
              <a:t>dagelijks.</a:t>
            </a:r>
            <a:endParaRPr sz="1100">
              <a:latin typeface="Carmen Sans Medium"/>
              <a:cs typeface="Carmen Sans Medium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Carmen Sans Medium"/>
              <a:cs typeface="Carmen Sans Medium"/>
            </a:endParaRPr>
          </a:p>
          <a:p>
            <a:pPr marL="21590" marR="133350">
              <a:lnSpc>
                <a:spcPts val="1300"/>
              </a:lnSpc>
            </a:pPr>
            <a:r>
              <a:rPr sz="1100" b="0" dirty="0">
                <a:latin typeface="Carmen Sans Medium"/>
                <a:cs typeface="Carmen Sans Medium"/>
              </a:rPr>
              <a:t>Als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gedurende het opleidingstraject </a:t>
            </a:r>
            <a:r>
              <a:rPr sz="1100" b="0" spc="-10" dirty="0">
                <a:latin typeface="Carmen Sans Medium"/>
                <a:cs typeface="Carmen Sans Medium"/>
              </a:rPr>
              <a:t>onverhoopt </a:t>
            </a:r>
            <a:r>
              <a:rPr sz="1100" b="0" dirty="0">
                <a:latin typeface="Carmen Sans Medium"/>
                <a:cs typeface="Carmen Sans Medium"/>
              </a:rPr>
              <a:t>blijkt,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dat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professional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achter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blijft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op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25" dirty="0">
                <a:latin typeface="Carmen Sans Medium"/>
                <a:cs typeface="Carmen Sans Medium"/>
              </a:rPr>
              <a:t>de </a:t>
            </a:r>
            <a:r>
              <a:rPr sz="1100" b="0" spc="-10" dirty="0">
                <a:latin typeface="Carmen Sans Medium"/>
                <a:cs typeface="Carmen Sans Medium"/>
              </a:rPr>
              <a:t>gewenste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resultaten, dan zal de </a:t>
            </a:r>
            <a:r>
              <a:rPr sz="1100" b="0" spc="-10" dirty="0">
                <a:latin typeface="Carmen Sans Medium"/>
                <a:cs typeface="Carmen Sans Medium"/>
              </a:rPr>
              <a:t>opdrachtmanager </a:t>
            </a:r>
            <a:r>
              <a:rPr sz="1100" b="0" dirty="0">
                <a:latin typeface="Carmen Sans Medium"/>
                <a:cs typeface="Carmen Sans Medium"/>
              </a:rPr>
              <a:t>dit</a:t>
            </a:r>
            <a:r>
              <a:rPr sz="1100" b="0" spc="-3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met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Mosadex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bespreken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en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in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gezamenlijk overleg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alternatieven</a:t>
            </a:r>
            <a:r>
              <a:rPr sz="1100" b="0" dirty="0">
                <a:latin typeface="Carmen Sans Medium"/>
                <a:cs typeface="Carmen Sans Medium"/>
              </a:rPr>
              <a:t> bepalen, bijvoorbeeld </a:t>
            </a:r>
            <a:r>
              <a:rPr sz="1100" b="0" spc="-20" dirty="0">
                <a:latin typeface="Carmen Sans Medium"/>
                <a:cs typeface="Carmen Sans Medium"/>
              </a:rPr>
              <a:t>door</a:t>
            </a:r>
            <a:r>
              <a:rPr sz="1100" b="0" spc="50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kandidaat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extra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trainingen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en/of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begeleiding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spc="-25" dirty="0">
                <a:latin typeface="Carmen Sans Medium"/>
                <a:cs typeface="Carmen Sans Medium"/>
              </a:rPr>
              <a:t>te </a:t>
            </a:r>
            <a:r>
              <a:rPr sz="1100" b="0" spc="-10" dirty="0">
                <a:latin typeface="Carmen Sans Medium"/>
                <a:cs typeface="Carmen Sans Medium"/>
              </a:rPr>
              <a:t>geven.</a:t>
            </a:r>
            <a:endParaRPr sz="1100">
              <a:latin typeface="Carmen Sans Medium"/>
              <a:cs typeface="Carmen Sans Medium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252086" y="1512001"/>
            <a:ext cx="675005" cy="675005"/>
            <a:chOff x="4252086" y="1512001"/>
            <a:chExt cx="675005" cy="675005"/>
          </a:xfrm>
        </p:grpSpPr>
        <p:sp>
          <p:nvSpPr>
            <p:cNvPr id="10" name="object 10"/>
            <p:cNvSpPr/>
            <p:nvPr/>
          </p:nvSpPr>
          <p:spPr>
            <a:xfrm>
              <a:off x="4258436" y="1518351"/>
              <a:ext cx="662305" cy="662305"/>
            </a:xfrm>
            <a:custGeom>
              <a:avLst/>
              <a:gdLst/>
              <a:ahLst/>
              <a:cxnLst/>
              <a:rect l="l" t="t" r="r" b="b"/>
              <a:pathLst>
                <a:path w="662304" h="662305">
                  <a:moveTo>
                    <a:pt x="662304" y="331152"/>
                  </a:moveTo>
                  <a:lnTo>
                    <a:pt x="658714" y="380088"/>
                  </a:lnTo>
                  <a:lnTo>
                    <a:pt x="648284" y="426794"/>
                  </a:lnTo>
                  <a:lnTo>
                    <a:pt x="631527" y="470759"/>
                  </a:lnTo>
                  <a:lnTo>
                    <a:pt x="608954" y="511469"/>
                  </a:lnTo>
                  <a:lnTo>
                    <a:pt x="581079" y="548413"/>
                  </a:lnTo>
                  <a:lnTo>
                    <a:pt x="548413" y="581079"/>
                  </a:lnTo>
                  <a:lnTo>
                    <a:pt x="511469" y="608954"/>
                  </a:lnTo>
                  <a:lnTo>
                    <a:pt x="470759" y="631527"/>
                  </a:lnTo>
                  <a:lnTo>
                    <a:pt x="426794" y="648284"/>
                  </a:lnTo>
                  <a:lnTo>
                    <a:pt x="380088" y="658714"/>
                  </a:lnTo>
                  <a:lnTo>
                    <a:pt x="331152" y="662304"/>
                  </a:lnTo>
                  <a:lnTo>
                    <a:pt x="282216" y="658714"/>
                  </a:lnTo>
                  <a:lnTo>
                    <a:pt x="235510" y="648284"/>
                  </a:lnTo>
                  <a:lnTo>
                    <a:pt x="191545" y="631527"/>
                  </a:lnTo>
                  <a:lnTo>
                    <a:pt x="150835" y="608954"/>
                  </a:lnTo>
                  <a:lnTo>
                    <a:pt x="113891" y="581079"/>
                  </a:lnTo>
                  <a:lnTo>
                    <a:pt x="81225" y="548413"/>
                  </a:lnTo>
                  <a:lnTo>
                    <a:pt x="53350" y="511469"/>
                  </a:lnTo>
                  <a:lnTo>
                    <a:pt x="30777" y="470759"/>
                  </a:lnTo>
                  <a:lnTo>
                    <a:pt x="14020" y="426794"/>
                  </a:lnTo>
                  <a:lnTo>
                    <a:pt x="3590" y="380088"/>
                  </a:lnTo>
                  <a:lnTo>
                    <a:pt x="0" y="331152"/>
                  </a:lnTo>
                  <a:lnTo>
                    <a:pt x="3590" y="282216"/>
                  </a:lnTo>
                  <a:lnTo>
                    <a:pt x="14020" y="235510"/>
                  </a:lnTo>
                  <a:lnTo>
                    <a:pt x="30777" y="191545"/>
                  </a:lnTo>
                  <a:lnTo>
                    <a:pt x="53350" y="150835"/>
                  </a:lnTo>
                  <a:lnTo>
                    <a:pt x="81225" y="113891"/>
                  </a:lnTo>
                  <a:lnTo>
                    <a:pt x="113891" y="81225"/>
                  </a:lnTo>
                  <a:lnTo>
                    <a:pt x="150835" y="53350"/>
                  </a:lnTo>
                  <a:lnTo>
                    <a:pt x="191545" y="30777"/>
                  </a:lnTo>
                  <a:lnTo>
                    <a:pt x="235510" y="14020"/>
                  </a:lnTo>
                  <a:lnTo>
                    <a:pt x="282216" y="3590"/>
                  </a:lnTo>
                  <a:lnTo>
                    <a:pt x="331152" y="0"/>
                  </a:lnTo>
                  <a:lnTo>
                    <a:pt x="380088" y="3590"/>
                  </a:lnTo>
                  <a:lnTo>
                    <a:pt x="426794" y="14020"/>
                  </a:lnTo>
                  <a:lnTo>
                    <a:pt x="470759" y="30777"/>
                  </a:lnTo>
                  <a:lnTo>
                    <a:pt x="511469" y="53350"/>
                  </a:lnTo>
                  <a:lnTo>
                    <a:pt x="548413" y="81225"/>
                  </a:lnTo>
                  <a:lnTo>
                    <a:pt x="581079" y="113891"/>
                  </a:lnTo>
                  <a:lnTo>
                    <a:pt x="608954" y="150835"/>
                  </a:lnTo>
                  <a:lnTo>
                    <a:pt x="631527" y="191545"/>
                  </a:lnTo>
                  <a:lnTo>
                    <a:pt x="648284" y="235510"/>
                  </a:lnTo>
                  <a:lnTo>
                    <a:pt x="658714" y="282216"/>
                  </a:lnTo>
                  <a:lnTo>
                    <a:pt x="662304" y="331152"/>
                  </a:lnTo>
                  <a:close/>
                </a:path>
              </a:pathLst>
            </a:custGeom>
            <a:ln w="12699">
              <a:solidFill>
                <a:srgbClr val="FFD65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14149" y="1674434"/>
              <a:ext cx="351777" cy="350965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5765403" y="4499999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196" y="0"/>
                </a:moveTo>
                <a:lnTo>
                  <a:pt x="15387" y="1981"/>
                </a:lnTo>
                <a:lnTo>
                  <a:pt x="7378" y="7385"/>
                </a:lnTo>
                <a:lnTo>
                  <a:pt x="1979" y="15398"/>
                </a:lnTo>
                <a:lnTo>
                  <a:pt x="0" y="25209"/>
                </a:lnTo>
                <a:lnTo>
                  <a:pt x="1979" y="35018"/>
                </a:lnTo>
                <a:lnTo>
                  <a:pt x="7378" y="43027"/>
                </a:lnTo>
                <a:lnTo>
                  <a:pt x="15387" y="48426"/>
                </a:lnTo>
                <a:lnTo>
                  <a:pt x="25196" y="50406"/>
                </a:lnTo>
                <a:lnTo>
                  <a:pt x="35005" y="48426"/>
                </a:lnTo>
                <a:lnTo>
                  <a:pt x="43014" y="43027"/>
                </a:lnTo>
                <a:lnTo>
                  <a:pt x="48413" y="35018"/>
                </a:lnTo>
                <a:lnTo>
                  <a:pt x="50393" y="25209"/>
                </a:lnTo>
                <a:lnTo>
                  <a:pt x="48413" y="15398"/>
                </a:lnTo>
                <a:lnTo>
                  <a:pt x="43014" y="7385"/>
                </a:lnTo>
                <a:lnTo>
                  <a:pt x="35005" y="1981"/>
                </a:lnTo>
                <a:lnTo>
                  <a:pt x="25196" y="0"/>
                </a:lnTo>
                <a:close/>
              </a:path>
            </a:pathLst>
          </a:custGeom>
          <a:solidFill>
            <a:srgbClr val="181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765403" y="4825799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196" y="0"/>
                </a:moveTo>
                <a:lnTo>
                  <a:pt x="15387" y="1981"/>
                </a:lnTo>
                <a:lnTo>
                  <a:pt x="7378" y="7385"/>
                </a:lnTo>
                <a:lnTo>
                  <a:pt x="1979" y="15398"/>
                </a:lnTo>
                <a:lnTo>
                  <a:pt x="0" y="25209"/>
                </a:lnTo>
                <a:lnTo>
                  <a:pt x="1979" y="35018"/>
                </a:lnTo>
                <a:lnTo>
                  <a:pt x="7378" y="43027"/>
                </a:lnTo>
                <a:lnTo>
                  <a:pt x="15387" y="48426"/>
                </a:lnTo>
                <a:lnTo>
                  <a:pt x="25196" y="50406"/>
                </a:lnTo>
                <a:lnTo>
                  <a:pt x="35005" y="48426"/>
                </a:lnTo>
                <a:lnTo>
                  <a:pt x="43014" y="43027"/>
                </a:lnTo>
                <a:lnTo>
                  <a:pt x="48413" y="35018"/>
                </a:lnTo>
                <a:lnTo>
                  <a:pt x="50393" y="25209"/>
                </a:lnTo>
                <a:lnTo>
                  <a:pt x="48413" y="15398"/>
                </a:lnTo>
                <a:lnTo>
                  <a:pt x="43014" y="7385"/>
                </a:lnTo>
                <a:lnTo>
                  <a:pt x="35005" y="1981"/>
                </a:lnTo>
                <a:lnTo>
                  <a:pt x="25196" y="0"/>
                </a:lnTo>
                <a:close/>
              </a:path>
            </a:pathLst>
          </a:custGeom>
          <a:solidFill>
            <a:srgbClr val="181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90003" y="2574010"/>
            <a:ext cx="3412083" cy="3653993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"/>
            <a:ext cx="10692130" cy="7103109"/>
          </a:xfrm>
          <a:custGeom>
            <a:avLst/>
            <a:gdLst/>
            <a:ahLst/>
            <a:cxnLst/>
            <a:rect l="l" t="t" r="r" b="b"/>
            <a:pathLst>
              <a:path w="10692130" h="7103109">
                <a:moveTo>
                  <a:pt x="0" y="7102792"/>
                </a:moveTo>
                <a:lnTo>
                  <a:pt x="10692003" y="7102792"/>
                </a:lnTo>
                <a:lnTo>
                  <a:pt x="10692003" y="0"/>
                </a:lnTo>
                <a:lnTo>
                  <a:pt x="0" y="0"/>
                </a:lnTo>
                <a:lnTo>
                  <a:pt x="0" y="7102792"/>
                </a:lnTo>
                <a:close/>
              </a:path>
            </a:pathLst>
          </a:custGeom>
          <a:solidFill>
            <a:srgbClr val="181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7102805"/>
            <a:ext cx="10692130" cy="457200"/>
          </a:xfrm>
          <a:custGeom>
            <a:avLst/>
            <a:gdLst/>
            <a:ahLst/>
            <a:cxnLst/>
            <a:rect l="l" t="t" r="r" b="b"/>
            <a:pathLst>
              <a:path w="10692130" h="457200">
                <a:moveTo>
                  <a:pt x="10692003" y="0"/>
                </a:moveTo>
                <a:lnTo>
                  <a:pt x="0" y="0"/>
                </a:lnTo>
                <a:lnTo>
                  <a:pt x="0" y="457200"/>
                </a:lnTo>
                <a:lnTo>
                  <a:pt x="10692003" y="457200"/>
                </a:lnTo>
                <a:lnTo>
                  <a:pt x="10692003" y="0"/>
                </a:lnTo>
                <a:close/>
              </a:path>
            </a:pathLst>
          </a:custGeom>
          <a:solidFill>
            <a:srgbClr val="FFFD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8099" y="7231191"/>
            <a:ext cx="22034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30" dirty="0">
                <a:latin typeface="Carmen Sans SemiBold"/>
                <a:cs typeface="Carmen Sans SemiBold"/>
              </a:rPr>
              <a:t>14</a:t>
            </a:r>
            <a:endParaRPr sz="1100">
              <a:latin typeface="Carmen Sans SemiBold"/>
              <a:cs typeface="Carmen Sans SemiBold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95300" y="1070815"/>
            <a:ext cx="312166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60" dirty="0"/>
              <a:t>Doorloopfasen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397099" y="1062591"/>
            <a:ext cx="2798445" cy="885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FFFEF8"/>
                </a:solidFill>
                <a:latin typeface="Carmen Sans ExtraBold"/>
                <a:cs typeface="Carmen Sans ExtraBold"/>
              </a:rPr>
              <a:t>Vastleggen</a:t>
            </a:r>
            <a:r>
              <a:rPr sz="1100" b="1" spc="185" dirty="0">
                <a:solidFill>
                  <a:srgbClr val="FFFEF8"/>
                </a:solidFill>
                <a:latin typeface="Carmen Sans ExtraBold"/>
                <a:cs typeface="Carmen Sans ExtraBold"/>
              </a:rPr>
              <a:t> </a:t>
            </a:r>
            <a:r>
              <a:rPr sz="1100" b="1" spc="-10" dirty="0">
                <a:solidFill>
                  <a:srgbClr val="FFFEF8"/>
                </a:solidFill>
                <a:latin typeface="Carmen Sans ExtraBold"/>
                <a:cs typeface="Carmen Sans ExtraBold"/>
              </a:rPr>
              <a:t>onderwerpen</a:t>
            </a:r>
            <a:endParaRPr sz="1100">
              <a:latin typeface="Carmen Sans ExtraBold"/>
              <a:cs typeface="Carmen Sans ExtraBold"/>
            </a:endParaRPr>
          </a:p>
          <a:p>
            <a:pPr marL="28575" marR="362585">
              <a:lnSpc>
                <a:spcPct val="100000"/>
              </a:lnSpc>
              <a:spcBef>
                <a:spcPts val="645"/>
              </a:spcBef>
            </a:pP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Direct</a:t>
            </a: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na</a:t>
            </a: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verstrekking</a:t>
            </a: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van</a:t>
            </a: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de</a:t>
            </a: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opdracht</a:t>
            </a: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wordt</a:t>
            </a:r>
            <a:r>
              <a:rPr sz="800" b="0" spc="50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van</a:t>
            </a:r>
            <a:r>
              <a:rPr sz="8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Mosadex</a:t>
            </a:r>
            <a:r>
              <a:rPr sz="8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verwacht</a:t>
            </a:r>
            <a:r>
              <a:rPr sz="8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dat</a:t>
            </a:r>
            <a:r>
              <a:rPr sz="8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ze</a:t>
            </a:r>
            <a:r>
              <a:rPr sz="8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samen</a:t>
            </a:r>
            <a:r>
              <a:rPr sz="8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met</a:t>
            </a:r>
            <a:r>
              <a:rPr sz="8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IBS</a:t>
            </a:r>
            <a:endParaRPr sz="800">
              <a:latin typeface="Carmen Sans Medium"/>
              <a:cs typeface="Carmen Sans Medium"/>
            </a:endParaRPr>
          </a:p>
          <a:p>
            <a:pPr marL="28575" marR="5080">
              <a:lnSpc>
                <a:spcPct val="100000"/>
              </a:lnSpc>
            </a:pP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Academy</a:t>
            </a:r>
            <a:r>
              <a:rPr sz="8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de</a:t>
            </a: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verschillende</a:t>
            </a:r>
            <a:r>
              <a:rPr sz="8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onderwerpen</a:t>
            </a: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uit</a:t>
            </a: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het</a:t>
            </a:r>
            <a:r>
              <a:rPr sz="8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plan</a:t>
            </a:r>
            <a:r>
              <a:rPr sz="800" b="0" spc="50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van</a:t>
            </a:r>
            <a:r>
              <a:rPr sz="8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aanpak</a:t>
            </a:r>
            <a:r>
              <a:rPr sz="8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vastlegt.</a:t>
            </a:r>
            <a:r>
              <a:rPr sz="8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Bijvoorbeeld</a:t>
            </a:r>
            <a:r>
              <a:rPr sz="8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verschillende</a:t>
            </a:r>
            <a:r>
              <a:rPr sz="800" b="0" spc="50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startdata</a:t>
            </a:r>
            <a:r>
              <a:rPr sz="8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en</a:t>
            </a:r>
            <a:r>
              <a:rPr sz="8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doorlooptijden</a:t>
            </a:r>
            <a:r>
              <a:rPr sz="8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en</a:t>
            </a:r>
            <a:r>
              <a:rPr sz="8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het</a:t>
            </a:r>
            <a:r>
              <a:rPr sz="8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besturingsmodel</a:t>
            </a:r>
            <a:endParaRPr sz="800">
              <a:latin typeface="Carmen Sans Medium"/>
              <a:cs typeface="Carmen Sans Medi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13300" y="3411646"/>
            <a:ext cx="2200910" cy="519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FFFEF8"/>
                </a:solidFill>
                <a:latin typeface="Carmen Sans ExtraBold"/>
                <a:cs typeface="Carmen Sans ExtraBold"/>
              </a:rPr>
              <a:t>In</a:t>
            </a:r>
            <a:r>
              <a:rPr sz="1100" b="1" spc="130" dirty="0">
                <a:solidFill>
                  <a:srgbClr val="FFFEF8"/>
                </a:solidFill>
                <a:latin typeface="Carmen Sans ExtraBold"/>
                <a:cs typeface="Carmen Sans ExtraBold"/>
              </a:rPr>
              <a:t> </a:t>
            </a:r>
            <a:r>
              <a:rPr sz="1100" b="1" dirty="0">
                <a:solidFill>
                  <a:srgbClr val="FFFEF8"/>
                </a:solidFill>
                <a:latin typeface="Carmen Sans ExtraBold"/>
                <a:cs typeface="Carmen Sans ExtraBold"/>
              </a:rPr>
              <a:t>dienst</a:t>
            </a:r>
            <a:r>
              <a:rPr sz="1100" b="1" spc="130" dirty="0">
                <a:solidFill>
                  <a:srgbClr val="FFFEF8"/>
                </a:solidFill>
                <a:latin typeface="Carmen Sans ExtraBold"/>
                <a:cs typeface="Carmen Sans ExtraBold"/>
              </a:rPr>
              <a:t> </a:t>
            </a:r>
            <a:r>
              <a:rPr sz="1100" b="1" spc="-10" dirty="0">
                <a:solidFill>
                  <a:srgbClr val="FFFEF8"/>
                </a:solidFill>
                <a:latin typeface="Carmen Sans ExtraBold"/>
                <a:cs typeface="Carmen Sans ExtraBold"/>
              </a:rPr>
              <a:t>nemen</a:t>
            </a:r>
            <a:endParaRPr sz="1100">
              <a:latin typeface="Carmen Sans ExtraBold"/>
              <a:cs typeface="Carmen Sans ExtraBold"/>
            </a:endParaRPr>
          </a:p>
          <a:p>
            <a:pPr marL="12700" marR="5080">
              <a:lnSpc>
                <a:spcPct val="100000"/>
              </a:lnSpc>
              <a:spcBef>
                <a:spcPts val="645"/>
              </a:spcBef>
            </a:pP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Het</a:t>
            </a:r>
            <a:r>
              <a:rPr sz="8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voorbereiden</a:t>
            </a: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en</a:t>
            </a:r>
            <a:r>
              <a:rPr sz="8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uiteindelijk</a:t>
            </a: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in</a:t>
            </a:r>
            <a:r>
              <a:rPr sz="8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vaste</a:t>
            </a:r>
            <a:r>
              <a:rPr sz="800" b="0" spc="50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dienstnemen</a:t>
            </a:r>
            <a:r>
              <a:rPr sz="8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van</a:t>
            </a:r>
            <a:r>
              <a:rPr sz="8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de</a:t>
            </a:r>
            <a:r>
              <a:rPr sz="8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youngh</a:t>
            </a:r>
            <a:r>
              <a:rPr sz="8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professional</a:t>
            </a:r>
            <a:endParaRPr sz="800">
              <a:latin typeface="Carmen Sans Medium"/>
              <a:cs typeface="Carmen Sans Medium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13300" y="4473646"/>
            <a:ext cx="2697480" cy="519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FFFEF8"/>
                </a:solidFill>
                <a:latin typeface="Carmen Sans ExtraBold"/>
                <a:cs typeface="Carmen Sans ExtraBold"/>
              </a:rPr>
              <a:t>Aanstellen</a:t>
            </a:r>
            <a:r>
              <a:rPr sz="1100" b="1" spc="245" dirty="0">
                <a:solidFill>
                  <a:srgbClr val="FFFEF8"/>
                </a:solidFill>
                <a:latin typeface="Carmen Sans ExtraBold"/>
                <a:cs typeface="Carmen Sans ExtraBold"/>
              </a:rPr>
              <a:t> </a:t>
            </a:r>
            <a:r>
              <a:rPr sz="1100" b="1" spc="-10" dirty="0">
                <a:solidFill>
                  <a:srgbClr val="FFFEF8"/>
                </a:solidFill>
                <a:latin typeface="Carmen Sans ExtraBold"/>
                <a:cs typeface="Carmen Sans ExtraBold"/>
              </a:rPr>
              <a:t>contactpersoon</a:t>
            </a:r>
            <a:endParaRPr sz="1100">
              <a:latin typeface="Carmen Sans ExtraBold"/>
              <a:cs typeface="Carmen Sans ExtraBold"/>
            </a:endParaRPr>
          </a:p>
          <a:p>
            <a:pPr marL="12700" marR="5080">
              <a:lnSpc>
                <a:spcPct val="100000"/>
              </a:lnSpc>
              <a:spcBef>
                <a:spcPts val="645"/>
              </a:spcBef>
            </a:pP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Het</a:t>
            </a:r>
            <a:r>
              <a:rPr sz="8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aanstellen</a:t>
            </a:r>
            <a:r>
              <a:rPr sz="8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van</a:t>
            </a:r>
            <a:r>
              <a:rPr sz="8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een</a:t>
            </a:r>
            <a:r>
              <a:rPr sz="8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vaste</a:t>
            </a:r>
            <a:r>
              <a:rPr sz="8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contactpersoon</a:t>
            </a:r>
            <a:r>
              <a:rPr sz="8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voor</a:t>
            </a:r>
            <a:r>
              <a:rPr sz="800" b="0" spc="50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het</a:t>
            </a: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totale</a:t>
            </a: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opleidingstraject.</a:t>
            </a:r>
            <a:endParaRPr sz="800">
              <a:latin typeface="Carmen Sans Medium"/>
              <a:cs typeface="Carmen Sans Medi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13300" y="5547659"/>
            <a:ext cx="2812415" cy="519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">
              <a:lnSpc>
                <a:spcPct val="100000"/>
              </a:lnSpc>
              <a:spcBef>
                <a:spcPts val="100"/>
              </a:spcBef>
            </a:pPr>
            <a:r>
              <a:rPr sz="1100" b="1" spc="-10" dirty="0">
                <a:solidFill>
                  <a:srgbClr val="FFFEF8"/>
                </a:solidFill>
                <a:latin typeface="Carmen Sans ExtraBold"/>
                <a:cs typeface="Carmen Sans ExtraBold"/>
              </a:rPr>
              <a:t>Succes</a:t>
            </a:r>
            <a:endParaRPr sz="1100">
              <a:latin typeface="Carmen Sans ExtraBold"/>
              <a:cs typeface="Carmen Sans ExtraBold"/>
            </a:endParaRPr>
          </a:p>
          <a:p>
            <a:pPr marL="12700" marR="5080">
              <a:lnSpc>
                <a:spcPct val="100000"/>
              </a:lnSpc>
              <a:spcBef>
                <a:spcPts val="645"/>
              </a:spcBef>
            </a:pP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Hoe</a:t>
            </a: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groter</a:t>
            </a: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de</a:t>
            </a: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betrokkenheid</a:t>
            </a: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van</a:t>
            </a: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de</a:t>
            </a: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klant,</a:t>
            </a: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hoe</a:t>
            </a: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groter</a:t>
            </a:r>
            <a:r>
              <a:rPr sz="800" b="0" spc="50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de</a:t>
            </a:r>
            <a:r>
              <a:rPr sz="8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kans</a:t>
            </a:r>
            <a:r>
              <a:rPr sz="8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op een</a:t>
            </a:r>
            <a:r>
              <a:rPr sz="8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succesvol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traject.</a:t>
            </a:r>
            <a:endParaRPr sz="800">
              <a:latin typeface="Carmen Sans Medium"/>
              <a:cs typeface="Carmen Sans Medium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04223" y="2313604"/>
            <a:ext cx="2500630" cy="519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10" dirty="0">
                <a:solidFill>
                  <a:srgbClr val="FFFEF8"/>
                </a:solidFill>
                <a:latin typeface="Carmen Sans ExtraBold"/>
                <a:cs typeface="Carmen Sans ExtraBold"/>
              </a:rPr>
              <a:t>Selectie</a:t>
            </a:r>
            <a:endParaRPr sz="1100">
              <a:latin typeface="Carmen Sans ExtraBold"/>
              <a:cs typeface="Carmen Sans ExtraBold"/>
            </a:endParaRPr>
          </a:p>
          <a:p>
            <a:pPr marL="28575" marR="5080">
              <a:lnSpc>
                <a:spcPct val="100000"/>
              </a:lnSpc>
              <a:spcBef>
                <a:spcPts val="645"/>
              </a:spcBef>
            </a:pP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Het</a:t>
            </a:r>
            <a:r>
              <a:rPr sz="8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definitief</a:t>
            </a:r>
            <a:r>
              <a:rPr sz="8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selecteren</a:t>
            </a:r>
            <a:r>
              <a:rPr sz="8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van</a:t>
            </a:r>
            <a:r>
              <a:rPr sz="8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kandidaten</a:t>
            </a:r>
            <a:r>
              <a:rPr sz="8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uit</a:t>
            </a:r>
            <a:r>
              <a:rPr sz="8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de</a:t>
            </a:r>
            <a:r>
              <a:rPr sz="800" b="0" spc="50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shortlist.</a:t>
            </a:r>
            <a:endParaRPr sz="800">
              <a:latin typeface="Carmen Sans Medium"/>
              <a:cs typeface="Carmen Sans Medium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-5" y="1457431"/>
            <a:ext cx="5309235" cy="4411345"/>
            <a:chOff x="-5" y="1457431"/>
            <a:chExt cx="5309235" cy="4411345"/>
          </a:xfrm>
        </p:grpSpPr>
        <p:sp>
          <p:nvSpPr>
            <p:cNvPr id="12" name="object 12"/>
            <p:cNvSpPr/>
            <p:nvPr/>
          </p:nvSpPr>
          <p:spPr>
            <a:xfrm>
              <a:off x="-5" y="2633555"/>
              <a:ext cx="3861435" cy="2069464"/>
            </a:xfrm>
            <a:custGeom>
              <a:avLst/>
              <a:gdLst/>
              <a:ahLst/>
              <a:cxnLst/>
              <a:rect l="l" t="t" r="r" b="b"/>
              <a:pathLst>
                <a:path w="3861435" h="2069464">
                  <a:moveTo>
                    <a:pt x="3861155" y="1034592"/>
                  </a:moveTo>
                  <a:lnTo>
                    <a:pt x="3860031" y="1083296"/>
                  </a:lnTo>
                  <a:lnTo>
                    <a:pt x="3856690" y="1131420"/>
                  </a:lnTo>
                  <a:lnTo>
                    <a:pt x="3851183" y="1178915"/>
                  </a:lnTo>
                  <a:lnTo>
                    <a:pt x="3843559" y="1225731"/>
                  </a:lnTo>
                  <a:lnTo>
                    <a:pt x="3833867" y="1271818"/>
                  </a:lnTo>
                  <a:lnTo>
                    <a:pt x="3822158" y="1317126"/>
                  </a:lnTo>
                  <a:lnTo>
                    <a:pt x="3808481" y="1361607"/>
                  </a:lnTo>
                  <a:lnTo>
                    <a:pt x="3792886" y="1405210"/>
                  </a:lnTo>
                  <a:lnTo>
                    <a:pt x="3775422" y="1447885"/>
                  </a:lnTo>
                  <a:lnTo>
                    <a:pt x="3756138" y="1489584"/>
                  </a:lnTo>
                  <a:lnTo>
                    <a:pt x="3735085" y="1530255"/>
                  </a:lnTo>
                  <a:lnTo>
                    <a:pt x="3712312" y="1569851"/>
                  </a:lnTo>
                  <a:lnTo>
                    <a:pt x="3687869" y="1608320"/>
                  </a:lnTo>
                  <a:lnTo>
                    <a:pt x="3661805" y="1645613"/>
                  </a:lnTo>
                  <a:lnTo>
                    <a:pt x="3634170" y="1681681"/>
                  </a:lnTo>
                  <a:lnTo>
                    <a:pt x="3605014" y="1716474"/>
                  </a:lnTo>
                  <a:lnTo>
                    <a:pt x="3574385" y="1749941"/>
                  </a:lnTo>
                  <a:lnTo>
                    <a:pt x="3542335" y="1782035"/>
                  </a:lnTo>
                  <a:lnTo>
                    <a:pt x="3508911" y="1812704"/>
                  </a:lnTo>
                  <a:lnTo>
                    <a:pt x="3474165" y="1841899"/>
                  </a:lnTo>
                  <a:lnTo>
                    <a:pt x="3438145" y="1869571"/>
                  </a:lnTo>
                  <a:lnTo>
                    <a:pt x="3400902" y="1895670"/>
                  </a:lnTo>
                  <a:lnTo>
                    <a:pt x="3362484" y="1920145"/>
                  </a:lnTo>
                  <a:lnTo>
                    <a:pt x="3322942" y="1942949"/>
                  </a:lnTo>
                  <a:lnTo>
                    <a:pt x="3282325" y="1964029"/>
                  </a:lnTo>
                  <a:lnTo>
                    <a:pt x="3240682" y="1983338"/>
                  </a:lnTo>
                  <a:lnTo>
                    <a:pt x="3198064" y="2000826"/>
                  </a:lnTo>
                  <a:lnTo>
                    <a:pt x="3154520" y="2016442"/>
                  </a:lnTo>
                  <a:lnTo>
                    <a:pt x="3110099" y="2030137"/>
                  </a:lnTo>
                  <a:lnTo>
                    <a:pt x="3064851" y="2041861"/>
                  </a:lnTo>
                  <a:lnTo>
                    <a:pt x="3018826" y="2051565"/>
                  </a:lnTo>
                  <a:lnTo>
                    <a:pt x="2972074" y="2059199"/>
                  </a:lnTo>
                  <a:lnTo>
                    <a:pt x="2924643" y="2064714"/>
                  </a:lnTo>
                  <a:lnTo>
                    <a:pt x="2876584" y="2068059"/>
                  </a:lnTo>
                  <a:lnTo>
                    <a:pt x="2827947" y="2069185"/>
                  </a:lnTo>
                  <a:lnTo>
                    <a:pt x="2779309" y="2068059"/>
                  </a:lnTo>
                  <a:lnTo>
                    <a:pt x="2731250" y="2064714"/>
                  </a:lnTo>
                  <a:lnTo>
                    <a:pt x="2683819" y="2059199"/>
                  </a:lnTo>
                  <a:lnTo>
                    <a:pt x="2637067" y="2051565"/>
                  </a:lnTo>
                  <a:lnTo>
                    <a:pt x="2591042" y="2041861"/>
                  </a:lnTo>
                  <a:lnTo>
                    <a:pt x="2545794" y="2030137"/>
                  </a:lnTo>
                  <a:lnTo>
                    <a:pt x="2501373" y="2016442"/>
                  </a:lnTo>
                  <a:lnTo>
                    <a:pt x="2457829" y="2000826"/>
                  </a:lnTo>
                  <a:lnTo>
                    <a:pt x="2415211" y="1983338"/>
                  </a:lnTo>
                  <a:lnTo>
                    <a:pt x="2373568" y="1964029"/>
                  </a:lnTo>
                  <a:lnTo>
                    <a:pt x="2332951" y="1942949"/>
                  </a:lnTo>
                  <a:lnTo>
                    <a:pt x="2293409" y="1920145"/>
                  </a:lnTo>
                  <a:lnTo>
                    <a:pt x="2254991" y="1895670"/>
                  </a:lnTo>
                  <a:lnTo>
                    <a:pt x="2217748" y="1869571"/>
                  </a:lnTo>
                  <a:lnTo>
                    <a:pt x="2181728" y="1841899"/>
                  </a:lnTo>
                  <a:lnTo>
                    <a:pt x="2146982" y="1812704"/>
                  </a:lnTo>
                  <a:lnTo>
                    <a:pt x="2113558" y="1782035"/>
                  </a:lnTo>
                  <a:lnTo>
                    <a:pt x="2081508" y="1749941"/>
                  </a:lnTo>
                  <a:lnTo>
                    <a:pt x="2050879" y="1716474"/>
                  </a:lnTo>
                  <a:lnTo>
                    <a:pt x="2021723" y="1681681"/>
                  </a:lnTo>
                  <a:lnTo>
                    <a:pt x="1994088" y="1645613"/>
                  </a:lnTo>
                  <a:lnTo>
                    <a:pt x="1968024" y="1608320"/>
                  </a:lnTo>
                  <a:lnTo>
                    <a:pt x="1943581" y="1569851"/>
                  </a:lnTo>
                  <a:lnTo>
                    <a:pt x="1920808" y="1530255"/>
                  </a:lnTo>
                  <a:lnTo>
                    <a:pt x="1899755" y="1489584"/>
                  </a:lnTo>
                  <a:lnTo>
                    <a:pt x="1880472" y="1447885"/>
                  </a:lnTo>
                  <a:lnTo>
                    <a:pt x="1863007" y="1405210"/>
                  </a:lnTo>
                  <a:lnTo>
                    <a:pt x="1847412" y="1361607"/>
                  </a:lnTo>
                  <a:lnTo>
                    <a:pt x="1833735" y="1317126"/>
                  </a:lnTo>
                  <a:lnTo>
                    <a:pt x="1822026" y="1271818"/>
                  </a:lnTo>
                  <a:lnTo>
                    <a:pt x="1812335" y="1225731"/>
                  </a:lnTo>
                  <a:lnTo>
                    <a:pt x="1804711" y="1178915"/>
                  </a:lnTo>
                  <a:lnTo>
                    <a:pt x="1799203" y="1131420"/>
                  </a:lnTo>
                  <a:lnTo>
                    <a:pt x="1795863" y="1083296"/>
                  </a:lnTo>
                  <a:lnTo>
                    <a:pt x="1794738" y="1034592"/>
                  </a:lnTo>
                  <a:lnTo>
                    <a:pt x="1795863" y="985890"/>
                  </a:lnTo>
                  <a:lnTo>
                    <a:pt x="1799203" y="937766"/>
                  </a:lnTo>
                  <a:lnTo>
                    <a:pt x="1804711" y="890272"/>
                  </a:lnTo>
                  <a:lnTo>
                    <a:pt x="1812335" y="843457"/>
                  </a:lnTo>
                  <a:lnTo>
                    <a:pt x="1822026" y="797371"/>
                  </a:lnTo>
                  <a:lnTo>
                    <a:pt x="1833735" y="752063"/>
                  </a:lnTo>
                  <a:lnTo>
                    <a:pt x="1847412" y="707583"/>
                  </a:lnTo>
                  <a:lnTo>
                    <a:pt x="1863007" y="663980"/>
                  </a:lnTo>
                  <a:lnTo>
                    <a:pt x="1880472" y="621305"/>
                  </a:lnTo>
                  <a:lnTo>
                    <a:pt x="1899755" y="579606"/>
                  </a:lnTo>
                  <a:lnTo>
                    <a:pt x="1920808" y="538935"/>
                  </a:lnTo>
                  <a:lnTo>
                    <a:pt x="1943581" y="499340"/>
                  </a:lnTo>
                  <a:lnTo>
                    <a:pt x="1968024" y="460870"/>
                  </a:lnTo>
                  <a:lnTo>
                    <a:pt x="1994088" y="423577"/>
                  </a:lnTo>
                  <a:lnTo>
                    <a:pt x="2021723" y="387509"/>
                  </a:lnTo>
                  <a:lnTo>
                    <a:pt x="2050879" y="352716"/>
                  </a:lnTo>
                  <a:lnTo>
                    <a:pt x="2081508" y="319248"/>
                  </a:lnTo>
                  <a:lnTo>
                    <a:pt x="2113558" y="287154"/>
                  </a:lnTo>
                  <a:lnTo>
                    <a:pt x="2146982" y="256485"/>
                  </a:lnTo>
                  <a:lnTo>
                    <a:pt x="2181728" y="227289"/>
                  </a:lnTo>
                  <a:lnTo>
                    <a:pt x="2217748" y="199617"/>
                  </a:lnTo>
                  <a:lnTo>
                    <a:pt x="2254991" y="173518"/>
                  </a:lnTo>
                  <a:lnTo>
                    <a:pt x="2293409" y="149042"/>
                  </a:lnTo>
                  <a:lnTo>
                    <a:pt x="2332951" y="126239"/>
                  </a:lnTo>
                  <a:lnTo>
                    <a:pt x="2373568" y="105157"/>
                  </a:lnTo>
                  <a:lnTo>
                    <a:pt x="2415211" y="85848"/>
                  </a:lnTo>
                  <a:lnTo>
                    <a:pt x="2457829" y="68360"/>
                  </a:lnTo>
                  <a:lnTo>
                    <a:pt x="2501373" y="52744"/>
                  </a:lnTo>
                  <a:lnTo>
                    <a:pt x="2545794" y="39049"/>
                  </a:lnTo>
                  <a:lnTo>
                    <a:pt x="2591042" y="27324"/>
                  </a:lnTo>
                  <a:lnTo>
                    <a:pt x="2637067" y="17620"/>
                  </a:lnTo>
                  <a:lnTo>
                    <a:pt x="2683819" y="9985"/>
                  </a:lnTo>
                  <a:lnTo>
                    <a:pt x="2731250" y="4471"/>
                  </a:lnTo>
                  <a:lnTo>
                    <a:pt x="2779309" y="1126"/>
                  </a:lnTo>
                  <a:lnTo>
                    <a:pt x="2827947" y="0"/>
                  </a:lnTo>
                  <a:lnTo>
                    <a:pt x="2876584" y="1126"/>
                  </a:lnTo>
                  <a:lnTo>
                    <a:pt x="2924643" y="4471"/>
                  </a:lnTo>
                  <a:lnTo>
                    <a:pt x="2972074" y="9985"/>
                  </a:lnTo>
                  <a:lnTo>
                    <a:pt x="3018826" y="17620"/>
                  </a:lnTo>
                  <a:lnTo>
                    <a:pt x="3064851" y="27324"/>
                  </a:lnTo>
                  <a:lnTo>
                    <a:pt x="3110099" y="39049"/>
                  </a:lnTo>
                  <a:lnTo>
                    <a:pt x="3154520" y="52744"/>
                  </a:lnTo>
                  <a:lnTo>
                    <a:pt x="3198064" y="68360"/>
                  </a:lnTo>
                  <a:lnTo>
                    <a:pt x="3240682" y="85848"/>
                  </a:lnTo>
                  <a:lnTo>
                    <a:pt x="3282325" y="105157"/>
                  </a:lnTo>
                  <a:lnTo>
                    <a:pt x="3322942" y="126239"/>
                  </a:lnTo>
                  <a:lnTo>
                    <a:pt x="3362484" y="149042"/>
                  </a:lnTo>
                  <a:lnTo>
                    <a:pt x="3400902" y="173518"/>
                  </a:lnTo>
                  <a:lnTo>
                    <a:pt x="3438145" y="199617"/>
                  </a:lnTo>
                  <a:lnTo>
                    <a:pt x="3474165" y="227289"/>
                  </a:lnTo>
                  <a:lnTo>
                    <a:pt x="3508911" y="256485"/>
                  </a:lnTo>
                  <a:lnTo>
                    <a:pt x="3542335" y="287154"/>
                  </a:lnTo>
                  <a:lnTo>
                    <a:pt x="3574385" y="319248"/>
                  </a:lnTo>
                  <a:lnTo>
                    <a:pt x="3605014" y="352716"/>
                  </a:lnTo>
                  <a:lnTo>
                    <a:pt x="3634170" y="387509"/>
                  </a:lnTo>
                  <a:lnTo>
                    <a:pt x="3661805" y="423577"/>
                  </a:lnTo>
                  <a:lnTo>
                    <a:pt x="3687869" y="460870"/>
                  </a:lnTo>
                  <a:lnTo>
                    <a:pt x="3712312" y="499340"/>
                  </a:lnTo>
                  <a:lnTo>
                    <a:pt x="3735085" y="538935"/>
                  </a:lnTo>
                  <a:lnTo>
                    <a:pt x="3756138" y="579606"/>
                  </a:lnTo>
                  <a:lnTo>
                    <a:pt x="3775422" y="621305"/>
                  </a:lnTo>
                  <a:lnTo>
                    <a:pt x="3792886" y="663980"/>
                  </a:lnTo>
                  <a:lnTo>
                    <a:pt x="3808481" y="707583"/>
                  </a:lnTo>
                  <a:lnTo>
                    <a:pt x="3822158" y="752063"/>
                  </a:lnTo>
                  <a:lnTo>
                    <a:pt x="3833867" y="797371"/>
                  </a:lnTo>
                  <a:lnTo>
                    <a:pt x="3843559" y="843457"/>
                  </a:lnTo>
                  <a:lnTo>
                    <a:pt x="3851183" y="890272"/>
                  </a:lnTo>
                  <a:lnTo>
                    <a:pt x="3856690" y="937766"/>
                  </a:lnTo>
                  <a:lnTo>
                    <a:pt x="3860031" y="985890"/>
                  </a:lnTo>
                  <a:lnTo>
                    <a:pt x="3861155" y="1034592"/>
                  </a:lnTo>
                  <a:close/>
                </a:path>
                <a:path w="3861435" h="2069464">
                  <a:moveTo>
                    <a:pt x="0" y="1034592"/>
                  </a:moveTo>
                  <a:lnTo>
                    <a:pt x="2827947" y="1034592"/>
                  </a:lnTo>
                </a:path>
              </a:pathLst>
            </a:custGeom>
            <a:ln w="12700">
              <a:solidFill>
                <a:srgbClr val="FFD65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59258" y="3668153"/>
              <a:ext cx="1413510" cy="0"/>
            </a:xfrm>
            <a:custGeom>
              <a:avLst/>
              <a:gdLst/>
              <a:ahLst/>
              <a:cxnLst/>
              <a:rect l="l" t="t" r="r" b="b"/>
              <a:pathLst>
                <a:path w="1413510">
                  <a:moveTo>
                    <a:pt x="0" y="0"/>
                  </a:moveTo>
                  <a:lnTo>
                    <a:pt x="1413281" y="0"/>
                  </a:lnTo>
                </a:path>
              </a:pathLst>
            </a:custGeom>
            <a:ln w="12700">
              <a:solidFill>
                <a:srgbClr val="FFD654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273946" y="1493884"/>
              <a:ext cx="0" cy="4338320"/>
            </a:xfrm>
            <a:custGeom>
              <a:avLst/>
              <a:gdLst/>
              <a:ahLst/>
              <a:cxnLst/>
              <a:rect l="l" t="t" r="r" b="b"/>
              <a:pathLst>
                <a:path h="4338320">
                  <a:moveTo>
                    <a:pt x="0" y="433824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D65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36094" y="1457431"/>
              <a:ext cx="72885" cy="72898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84675" y="3631712"/>
              <a:ext cx="72885" cy="7288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36094" y="4720437"/>
              <a:ext cx="72885" cy="72898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36094" y="5795679"/>
              <a:ext cx="72885" cy="72898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236094" y="2537780"/>
              <a:ext cx="72885" cy="72898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36094" y="3634610"/>
              <a:ext cx="72885" cy="72898"/>
            </a:xfrm>
            <a:prstGeom prst="rect">
              <a:avLst/>
            </a:prstGeom>
          </p:spPr>
        </p:pic>
      </p:grpSp>
      <p:grpSp>
        <p:nvGrpSpPr>
          <p:cNvPr id="21" name="object 21"/>
          <p:cNvGrpSpPr/>
          <p:nvPr/>
        </p:nvGrpSpPr>
        <p:grpSpPr>
          <a:xfrm>
            <a:off x="5499017" y="1219386"/>
            <a:ext cx="549275" cy="546100"/>
            <a:chOff x="5499017" y="1219386"/>
            <a:chExt cx="549275" cy="546100"/>
          </a:xfrm>
        </p:grpSpPr>
        <p:sp>
          <p:nvSpPr>
            <p:cNvPr id="22" name="object 22"/>
            <p:cNvSpPr/>
            <p:nvPr/>
          </p:nvSpPr>
          <p:spPr>
            <a:xfrm>
              <a:off x="5505367" y="1225736"/>
              <a:ext cx="536575" cy="533400"/>
            </a:xfrm>
            <a:custGeom>
              <a:avLst/>
              <a:gdLst/>
              <a:ahLst/>
              <a:cxnLst/>
              <a:rect l="l" t="t" r="r" b="b"/>
              <a:pathLst>
                <a:path w="536575" h="533400">
                  <a:moveTo>
                    <a:pt x="536282" y="266458"/>
                  </a:moveTo>
                  <a:lnTo>
                    <a:pt x="531962" y="314353"/>
                  </a:lnTo>
                  <a:lnTo>
                    <a:pt x="519507" y="359432"/>
                  </a:lnTo>
                  <a:lnTo>
                    <a:pt x="499673" y="400942"/>
                  </a:lnTo>
                  <a:lnTo>
                    <a:pt x="473219" y="438132"/>
                  </a:lnTo>
                  <a:lnTo>
                    <a:pt x="440901" y="470247"/>
                  </a:lnTo>
                  <a:lnTo>
                    <a:pt x="403478" y="496536"/>
                  </a:lnTo>
                  <a:lnTo>
                    <a:pt x="361706" y="516246"/>
                  </a:lnTo>
                  <a:lnTo>
                    <a:pt x="316344" y="528624"/>
                  </a:lnTo>
                  <a:lnTo>
                    <a:pt x="268147" y="532917"/>
                  </a:lnTo>
                  <a:lnTo>
                    <a:pt x="219947" y="528624"/>
                  </a:lnTo>
                  <a:lnTo>
                    <a:pt x="174582" y="516246"/>
                  </a:lnTo>
                  <a:lnTo>
                    <a:pt x="132808" y="496536"/>
                  </a:lnTo>
                  <a:lnTo>
                    <a:pt x="95383" y="470247"/>
                  </a:lnTo>
                  <a:lnTo>
                    <a:pt x="63064" y="438132"/>
                  </a:lnTo>
                  <a:lnTo>
                    <a:pt x="36609" y="400942"/>
                  </a:lnTo>
                  <a:lnTo>
                    <a:pt x="16775" y="359432"/>
                  </a:lnTo>
                  <a:lnTo>
                    <a:pt x="4320" y="314353"/>
                  </a:lnTo>
                  <a:lnTo>
                    <a:pt x="0" y="266458"/>
                  </a:lnTo>
                  <a:lnTo>
                    <a:pt x="4320" y="218564"/>
                  </a:lnTo>
                  <a:lnTo>
                    <a:pt x="16775" y="173485"/>
                  </a:lnTo>
                  <a:lnTo>
                    <a:pt x="36609" y="131974"/>
                  </a:lnTo>
                  <a:lnTo>
                    <a:pt x="63064" y="94785"/>
                  </a:lnTo>
                  <a:lnTo>
                    <a:pt x="95383" y="62669"/>
                  </a:lnTo>
                  <a:lnTo>
                    <a:pt x="132808" y="36380"/>
                  </a:lnTo>
                  <a:lnTo>
                    <a:pt x="174582" y="16671"/>
                  </a:lnTo>
                  <a:lnTo>
                    <a:pt x="219947" y="4293"/>
                  </a:lnTo>
                  <a:lnTo>
                    <a:pt x="268147" y="0"/>
                  </a:lnTo>
                  <a:lnTo>
                    <a:pt x="316344" y="4293"/>
                  </a:lnTo>
                  <a:lnTo>
                    <a:pt x="361706" y="16671"/>
                  </a:lnTo>
                  <a:lnTo>
                    <a:pt x="403478" y="36380"/>
                  </a:lnTo>
                  <a:lnTo>
                    <a:pt x="440901" y="62669"/>
                  </a:lnTo>
                  <a:lnTo>
                    <a:pt x="473219" y="94785"/>
                  </a:lnTo>
                  <a:lnTo>
                    <a:pt x="499673" y="131974"/>
                  </a:lnTo>
                  <a:lnTo>
                    <a:pt x="519507" y="173485"/>
                  </a:lnTo>
                  <a:lnTo>
                    <a:pt x="531962" y="218564"/>
                  </a:lnTo>
                  <a:lnTo>
                    <a:pt x="536282" y="266458"/>
                  </a:lnTo>
                  <a:close/>
                </a:path>
              </a:pathLst>
            </a:custGeom>
            <a:ln w="12700">
              <a:solidFill>
                <a:srgbClr val="FFD65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620434" y="1337412"/>
              <a:ext cx="304294" cy="299247"/>
            </a:xfrm>
            <a:prstGeom prst="rect">
              <a:avLst/>
            </a:prstGeom>
          </p:spPr>
        </p:pic>
      </p:grpSp>
      <p:grpSp>
        <p:nvGrpSpPr>
          <p:cNvPr id="24" name="object 24"/>
          <p:cNvGrpSpPr/>
          <p:nvPr/>
        </p:nvGrpSpPr>
        <p:grpSpPr>
          <a:xfrm>
            <a:off x="5499017" y="2300575"/>
            <a:ext cx="549275" cy="546100"/>
            <a:chOff x="5499017" y="2300575"/>
            <a:chExt cx="549275" cy="546100"/>
          </a:xfrm>
        </p:grpSpPr>
        <p:sp>
          <p:nvSpPr>
            <p:cNvPr id="25" name="object 25"/>
            <p:cNvSpPr/>
            <p:nvPr/>
          </p:nvSpPr>
          <p:spPr>
            <a:xfrm>
              <a:off x="5505367" y="2306925"/>
              <a:ext cx="536575" cy="533400"/>
            </a:xfrm>
            <a:custGeom>
              <a:avLst/>
              <a:gdLst/>
              <a:ahLst/>
              <a:cxnLst/>
              <a:rect l="l" t="t" r="r" b="b"/>
              <a:pathLst>
                <a:path w="536575" h="533400">
                  <a:moveTo>
                    <a:pt x="536282" y="266458"/>
                  </a:moveTo>
                  <a:lnTo>
                    <a:pt x="531962" y="314353"/>
                  </a:lnTo>
                  <a:lnTo>
                    <a:pt x="519507" y="359432"/>
                  </a:lnTo>
                  <a:lnTo>
                    <a:pt x="499673" y="400942"/>
                  </a:lnTo>
                  <a:lnTo>
                    <a:pt x="473219" y="438132"/>
                  </a:lnTo>
                  <a:lnTo>
                    <a:pt x="440901" y="470247"/>
                  </a:lnTo>
                  <a:lnTo>
                    <a:pt x="403478" y="496536"/>
                  </a:lnTo>
                  <a:lnTo>
                    <a:pt x="361706" y="516246"/>
                  </a:lnTo>
                  <a:lnTo>
                    <a:pt x="316344" y="528624"/>
                  </a:lnTo>
                  <a:lnTo>
                    <a:pt x="268147" y="532917"/>
                  </a:lnTo>
                  <a:lnTo>
                    <a:pt x="219947" y="528624"/>
                  </a:lnTo>
                  <a:lnTo>
                    <a:pt x="174582" y="516246"/>
                  </a:lnTo>
                  <a:lnTo>
                    <a:pt x="132808" y="496536"/>
                  </a:lnTo>
                  <a:lnTo>
                    <a:pt x="95383" y="470247"/>
                  </a:lnTo>
                  <a:lnTo>
                    <a:pt x="63064" y="438132"/>
                  </a:lnTo>
                  <a:lnTo>
                    <a:pt x="36609" y="400942"/>
                  </a:lnTo>
                  <a:lnTo>
                    <a:pt x="16775" y="359432"/>
                  </a:lnTo>
                  <a:lnTo>
                    <a:pt x="4320" y="314353"/>
                  </a:lnTo>
                  <a:lnTo>
                    <a:pt x="0" y="266458"/>
                  </a:lnTo>
                  <a:lnTo>
                    <a:pt x="4320" y="218560"/>
                  </a:lnTo>
                  <a:lnTo>
                    <a:pt x="16775" y="173479"/>
                  </a:lnTo>
                  <a:lnTo>
                    <a:pt x="36609" y="131968"/>
                  </a:lnTo>
                  <a:lnTo>
                    <a:pt x="63064" y="94780"/>
                  </a:lnTo>
                  <a:lnTo>
                    <a:pt x="95383" y="62665"/>
                  </a:lnTo>
                  <a:lnTo>
                    <a:pt x="132808" y="36377"/>
                  </a:lnTo>
                  <a:lnTo>
                    <a:pt x="174582" y="16669"/>
                  </a:lnTo>
                  <a:lnTo>
                    <a:pt x="219947" y="4292"/>
                  </a:lnTo>
                  <a:lnTo>
                    <a:pt x="268147" y="0"/>
                  </a:lnTo>
                  <a:lnTo>
                    <a:pt x="316344" y="4292"/>
                  </a:lnTo>
                  <a:lnTo>
                    <a:pt x="361706" y="16669"/>
                  </a:lnTo>
                  <a:lnTo>
                    <a:pt x="403478" y="36377"/>
                  </a:lnTo>
                  <a:lnTo>
                    <a:pt x="440901" y="62665"/>
                  </a:lnTo>
                  <a:lnTo>
                    <a:pt x="473219" y="94780"/>
                  </a:lnTo>
                  <a:lnTo>
                    <a:pt x="499673" y="131968"/>
                  </a:lnTo>
                  <a:lnTo>
                    <a:pt x="519507" y="173479"/>
                  </a:lnTo>
                  <a:lnTo>
                    <a:pt x="531962" y="218560"/>
                  </a:lnTo>
                  <a:lnTo>
                    <a:pt x="536282" y="266458"/>
                  </a:lnTo>
                  <a:close/>
                </a:path>
              </a:pathLst>
            </a:custGeom>
            <a:ln w="12700">
              <a:solidFill>
                <a:srgbClr val="FFD65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615790" y="2421022"/>
              <a:ext cx="314340" cy="327254"/>
            </a:xfrm>
            <a:prstGeom prst="rect">
              <a:avLst/>
            </a:prstGeom>
          </p:spPr>
        </p:pic>
      </p:grpSp>
      <p:grpSp>
        <p:nvGrpSpPr>
          <p:cNvPr id="27" name="object 27"/>
          <p:cNvGrpSpPr/>
          <p:nvPr/>
        </p:nvGrpSpPr>
        <p:grpSpPr>
          <a:xfrm>
            <a:off x="5499017" y="3398262"/>
            <a:ext cx="549275" cy="546100"/>
            <a:chOff x="5499017" y="3398262"/>
            <a:chExt cx="549275" cy="546100"/>
          </a:xfrm>
        </p:grpSpPr>
        <p:sp>
          <p:nvSpPr>
            <p:cNvPr id="28" name="object 28"/>
            <p:cNvSpPr/>
            <p:nvPr/>
          </p:nvSpPr>
          <p:spPr>
            <a:xfrm>
              <a:off x="5505367" y="3404612"/>
              <a:ext cx="536575" cy="533400"/>
            </a:xfrm>
            <a:custGeom>
              <a:avLst/>
              <a:gdLst/>
              <a:ahLst/>
              <a:cxnLst/>
              <a:rect l="l" t="t" r="r" b="b"/>
              <a:pathLst>
                <a:path w="536575" h="533400">
                  <a:moveTo>
                    <a:pt x="536282" y="266458"/>
                  </a:moveTo>
                  <a:lnTo>
                    <a:pt x="531962" y="314352"/>
                  </a:lnTo>
                  <a:lnTo>
                    <a:pt x="519507" y="359430"/>
                  </a:lnTo>
                  <a:lnTo>
                    <a:pt x="499673" y="400939"/>
                  </a:lnTo>
                  <a:lnTo>
                    <a:pt x="473219" y="438126"/>
                  </a:lnTo>
                  <a:lnTo>
                    <a:pt x="440901" y="470240"/>
                  </a:lnTo>
                  <a:lnTo>
                    <a:pt x="403478" y="496527"/>
                  </a:lnTo>
                  <a:lnTo>
                    <a:pt x="361706" y="516235"/>
                  </a:lnTo>
                  <a:lnTo>
                    <a:pt x="316344" y="528611"/>
                  </a:lnTo>
                  <a:lnTo>
                    <a:pt x="268147" y="532904"/>
                  </a:lnTo>
                  <a:lnTo>
                    <a:pt x="219947" y="528611"/>
                  </a:lnTo>
                  <a:lnTo>
                    <a:pt x="174582" y="516235"/>
                  </a:lnTo>
                  <a:lnTo>
                    <a:pt x="132808" y="496527"/>
                  </a:lnTo>
                  <a:lnTo>
                    <a:pt x="95383" y="470240"/>
                  </a:lnTo>
                  <a:lnTo>
                    <a:pt x="63064" y="438126"/>
                  </a:lnTo>
                  <a:lnTo>
                    <a:pt x="36609" y="400939"/>
                  </a:lnTo>
                  <a:lnTo>
                    <a:pt x="16775" y="359430"/>
                  </a:lnTo>
                  <a:lnTo>
                    <a:pt x="4320" y="314352"/>
                  </a:lnTo>
                  <a:lnTo>
                    <a:pt x="0" y="266458"/>
                  </a:lnTo>
                  <a:lnTo>
                    <a:pt x="4320" y="218560"/>
                  </a:lnTo>
                  <a:lnTo>
                    <a:pt x="16775" y="173479"/>
                  </a:lnTo>
                  <a:lnTo>
                    <a:pt x="36609" y="131968"/>
                  </a:lnTo>
                  <a:lnTo>
                    <a:pt x="63064" y="94780"/>
                  </a:lnTo>
                  <a:lnTo>
                    <a:pt x="95383" y="62665"/>
                  </a:lnTo>
                  <a:lnTo>
                    <a:pt x="132808" y="36377"/>
                  </a:lnTo>
                  <a:lnTo>
                    <a:pt x="174582" y="16669"/>
                  </a:lnTo>
                  <a:lnTo>
                    <a:pt x="219947" y="4292"/>
                  </a:lnTo>
                  <a:lnTo>
                    <a:pt x="268147" y="0"/>
                  </a:lnTo>
                  <a:lnTo>
                    <a:pt x="316344" y="4292"/>
                  </a:lnTo>
                  <a:lnTo>
                    <a:pt x="361706" y="16669"/>
                  </a:lnTo>
                  <a:lnTo>
                    <a:pt x="403478" y="36377"/>
                  </a:lnTo>
                  <a:lnTo>
                    <a:pt x="440901" y="62665"/>
                  </a:lnTo>
                  <a:lnTo>
                    <a:pt x="473219" y="94780"/>
                  </a:lnTo>
                  <a:lnTo>
                    <a:pt x="499673" y="131968"/>
                  </a:lnTo>
                  <a:lnTo>
                    <a:pt x="519507" y="173479"/>
                  </a:lnTo>
                  <a:lnTo>
                    <a:pt x="531962" y="218560"/>
                  </a:lnTo>
                  <a:lnTo>
                    <a:pt x="536282" y="266458"/>
                  </a:lnTo>
                  <a:close/>
                </a:path>
              </a:pathLst>
            </a:custGeom>
            <a:ln w="12700">
              <a:solidFill>
                <a:srgbClr val="FFD65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598011" y="3541499"/>
              <a:ext cx="338472" cy="284485"/>
            </a:xfrm>
            <a:prstGeom prst="rect">
              <a:avLst/>
            </a:prstGeom>
          </p:spPr>
        </p:pic>
      </p:grpSp>
      <p:grpSp>
        <p:nvGrpSpPr>
          <p:cNvPr id="30" name="object 30"/>
          <p:cNvGrpSpPr/>
          <p:nvPr/>
        </p:nvGrpSpPr>
        <p:grpSpPr>
          <a:xfrm>
            <a:off x="5499017" y="5561008"/>
            <a:ext cx="549275" cy="546100"/>
            <a:chOff x="5499017" y="5561008"/>
            <a:chExt cx="549275" cy="546100"/>
          </a:xfrm>
        </p:grpSpPr>
        <p:sp>
          <p:nvSpPr>
            <p:cNvPr id="31" name="object 31"/>
            <p:cNvSpPr/>
            <p:nvPr/>
          </p:nvSpPr>
          <p:spPr>
            <a:xfrm>
              <a:off x="5505367" y="5567358"/>
              <a:ext cx="536575" cy="533400"/>
            </a:xfrm>
            <a:custGeom>
              <a:avLst/>
              <a:gdLst/>
              <a:ahLst/>
              <a:cxnLst/>
              <a:rect l="l" t="t" r="r" b="b"/>
              <a:pathLst>
                <a:path w="536575" h="533400">
                  <a:moveTo>
                    <a:pt x="536282" y="266458"/>
                  </a:moveTo>
                  <a:lnTo>
                    <a:pt x="531962" y="314353"/>
                  </a:lnTo>
                  <a:lnTo>
                    <a:pt x="519507" y="359432"/>
                  </a:lnTo>
                  <a:lnTo>
                    <a:pt x="499673" y="400942"/>
                  </a:lnTo>
                  <a:lnTo>
                    <a:pt x="473219" y="438132"/>
                  </a:lnTo>
                  <a:lnTo>
                    <a:pt x="440901" y="470247"/>
                  </a:lnTo>
                  <a:lnTo>
                    <a:pt x="403478" y="496536"/>
                  </a:lnTo>
                  <a:lnTo>
                    <a:pt x="361706" y="516246"/>
                  </a:lnTo>
                  <a:lnTo>
                    <a:pt x="316344" y="528624"/>
                  </a:lnTo>
                  <a:lnTo>
                    <a:pt x="268147" y="532917"/>
                  </a:lnTo>
                  <a:lnTo>
                    <a:pt x="219947" y="528624"/>
                  </a:lnTo>
                  <a:lnTo>
                    <a:pt x="174582" y="516246"/>
                  </a:lnTo>
                  <a:lnTo>
                    <a:pt x="132808" y="496536"/>
                  </a:lnTo>
                  <a:lnTo>
                    <a:pt x="95383" y="470247"/>
                  </a:lnTo>
                  <a:lnTo>
                    <a:pt x="63064" y="438132"/>
                  </a:lnTo>
                  <a:lnTo>
                    <a:pt x="36609" y="400942"/>
                  </a:lnTo>
                  <a:lnTo>
                    <a:pt x="16775" y="359432"/>
                  </a:lnTo>
                  <a:lnTo>
                    <a:pt x="4320" y="314353"/>
                  </a:lnTo>
                  <a:lnTo>
                    <a:pt x="0" y="266458"/>
                  </a:lnTo>
                  <a:lnTo>
                    <a:pt x="4320" y="218560"/>
                  </a:lnTo>
                  <a:lnTo>
                    <a:pt x="16775" y="173479"/>
                  </a:lnTo>
                  <a:lnTo>
                    <a:pt x="36609" y="131968"/>
                  </a:lnTo>
                  <a:lnTo>
                    <a:pt x="63064" y="94780"/>
                  </a:lnTo>
                  <a:lnTo>
                    <a:pt x="95383" y="62665"/>
                  </a:lnTo>
                  <a:lnTo>
                    <a:pt x="132808" y="36377"/>
                  </a:lnTo>
                  <a:lnTo>
                    <a:pt x="174582" y="16669"/>
                  </a:lnTo>
                  <a:lnTo>
                    <a:pt x="219947" y="4292"/>
                  </a:lnTo>
                  <a:lnTo>
                    <a:pt x="268147" y="0"/>
                  </a:lnTo>
                  <a:lnTo>
                    <a:pt x="316344" y="4292"/>
                  </a:lnTo>
                  <a:lnTo>
                    <a:pt x="361706" y="16669"/>
                  </a:lnTo>
                  <a:lnTo>
                    <a:pt x="403478" y="36377"/>
                  </a:lnTo>
                  <a:lnTo>
                    <a:pt x="440901" y="62665"/>
                  </a:lnTo>
                  <a:lnTo>
                    <a:pt x="473219" y="94780"/>
                  </a:lnTo>
                  <a:lnTo>
                    <a:pt x="499673" y="131968"/>
                  </a:lnTo>
                  <a:lnTo>
                    <a:pt x="519507" y="173479"/>
                  </a:lnTo>
                  <a:lnTo>
                    <a:pt x="531962" y="218560"/>
                  </a:lnTo>
                  <a:lnTo>
                    <a:pt x="536282" y="266458"/>
                  </a:lnTo>
                  <a:close/>
                </a:path>
              </a:pathLst>
            </a:custGeom>
            <a:ln w="12700">
              <a:solidFill>
                <a:srgbClr val="FFD65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77598" y="5735091"/>
              <a:ext cx="274320" cy="287020"/>
            </a:xfrm>
            <a:custGeom>
              <a:avLst/>
              <a:gdLst/>
              <a:ahLst/>
              <a:cxnLst/>
              <a:rect l="l" t="t" r="r" b="b"/>
              <a:pathLst>
                <a:path w="274320" h="287020">
                  <a:moveTo>
                    <a:pt x="161429" y="85648"/>
                  </a:moveTo>
                  <a:lnTo>
                    <a:pt x="143268" y="47459"/>
                  </a:lnTo>
                  <a:lnTo>
                    <a:pt x="136042" y="39471"/>
                  </a:lnTo>
                  <a:lnTo>
                    <a:pt x="136042" y="81610"/>
                  </a:lnTo>
                  <a:lnTo>
                    <a:pt x="133121" y="83820"/>
                  </a:lnTo>
                  <a:lnTo>
                    <a:pt x="122478" y="87236"/>
                  </a:lnTo>
                  <a:lnTo>
                    <a:pt x="118554" y="90195"/>
                  </a:lnTo>
                  <a:lnTo>
                    <a:pt x="118554" y="89852"/>
                  </a:lnTo>
                  <a:lnTo>
                    <a:pt x="118554" y="64033"/>
                  </a:lnTo>
                  <a:lnTo>
                    <a:pt x="121805" y="67195"/>
                  </a:lnTo>
                  <a:lnTo>
                    <a:pt x="132537" y="78193"/>
                  </a:lnTo>
                  <a:lnTo>
                    <a:pt x="136042" y="81610"/>
                  </a:lnTo>
                  <a:lnTo>
                    <a:pt x="136042" y="39471"/>
                  </a:lnTo>
                  <a:lnTo>
                    <a:pt x="129336" y="32042"/>
                  </a:lnTo>
                  <a:lnTo>
                    <a:pt x="113779" y="18249"/>
                  </a:lnTo>
                  <a:lnTo>
                    <a:pt x="96583" y="6184"/>
                  </a:lnTo>
                  <a:lnTo>
                    <a:pt x="91884" y="3276"/>
                  </a:lnTo>
                  <a:lnTo>
                    <a:pt x="86194" y="2006"/>
                  </a:lnTo>
                  <a:lnTo>
                    <a:pt x="81038" y="0"/>
                  </a:lnTo>
                  <a:lnTo>
                    <a:pt x="76200" y="1689"/>
                  </a:lnTo>
                  <a:lnTo>
                    <a:pt x="71602" y="2349"/>
                  </a:lnTo>
                  <a:lnTo>
                    <a:pt x="60782" y="9639"/>
                  </a:lnTo>
                  <a:lnTo>
                    <a:pt x="53492" y="14719"/>
                  </a:lnTo>
                  <a:lnTo>
                    <a:pt x="46405" y="20040"/>
                  </a:lnTo>
                  <a:lnTo>
                    <a:pt x="43700" y="22313"/>
                  </a:lnTo>
                  <a:lnTo>
                    <a:pt x="43700" y="64033"/>
                  </a:lnTo>
                  <a:lnTo>
                    <a:pt x="43535" y="69938"/>
                  </a:lnTo>
                  <a:lnTo>
                    <a:pt x="42887" y="82918"/>
                  </a:lnTo>
                  <a:lnTo>
                    <a:pt x="42799" y="85496"/>
                  </a:lnTo>
                  <a:lnTo>
                    <a:pt x="42672" y="89852"/>
                  </a:lnTo>
                  <a:lnTo>
                    <a:pt x="38798" y="87134"/>
                  </a:lnTo>
                  <a:lnTo>
                    <a:pt x="28714" y="85496"/>
                  </a:lnTo>
                  <a:lnTo>
                    <a:pt x="25044" y="82918"/>
                  </a:lnTo>
                  <a:lnTo>
                    <a:pt x="28943" y="79032"/>
                  </a:lnTo>
                  <a:lnTo>
                    <a:pt x="39624" y="68072"/>
                  </a:lnTo>
                  <a:lnTo>
                    <a:pt x="43700" y="64033"/>
                  </a:lnTo>
                  <a:lnTo>
                    <a:pt x="43700" y="22313"/>
                  </a:lnTo>
                  <a:lnTo>
                    <a:pt x="10426" y="56908"/>
                  </a:lnTo>
                  <a:lnTo>
                    <a:pt x="0" y="81610"/>
                  </a:lnTo>
                  <a:lnTo>
                    <a:pt x="114" y="86880"/>
                  </a:lnTo>
                  <a:lnTo>
                    <a:pt x="31635" y="115100"/>
                  </a:lnTo>
                  <a:lnTo>
                    <a:pt x="38608" y="119773"/>
                  </a:lnTo>
                  <a:lnTo>
                    <a:pt x="40259" y="120904"/>
                  </a:lnTo>
                  <a:lnTo>
                    <a:pt x="42595" y="122770"/>
                  </a:lnTo>
                  <a:lnTo>
                    <a:pt x="42659" y="128384"/>
                  </a:lnTo>
                  <a:lnTo>
                    <a:pt x="42913" y="146062"/>
                  </a:lnTo>
                  <a:lnTo>
                    <a:pt x="38188" y="184823"/>
                  </a:lnTo>
                  <a:lnTo>
                    <a:pt x="30213" y="219100"/>
                  </a:lnTo>
                  <a:lnTo>
                    <a:pt x="26162" y="236232"/>
                  </a:lnTo>
                  <a:lnTo>
                    <a:pt x="22669" y="251282"/>
                  </a:lnTo>
                  <a:lnTo>
                    <a:pt x="20967" y="258826"/>
                  </a:lnTo>
                  <a:lnTo>
                    <a:pt x="19392" y="266382"/>
                  </a:lnTo>
                  <a:lnTo>
                    <a:pt x="19138" y="273596"/>
                  </a:lnTo>
                  <a:lnTo>
                    <a:pt x="21323" y="279488"/>
                  </a:lnTo>
                  <a:lnTo>
                    <a:pt x="25768" y="283870"/>
                  </a:lnTo>
                  <a:lnTo>
                    <a:pt x="32283" y="286537"/>
                  </a:lnTo>
                  <a:lnTo>
                    <a:pt x="38989" y="286918"/>
                  </a:lnTo>
                  <a:lnTo>
                    <a:pt x="44691" y="284848"/>
                  </a:lnTo>
                  <a:lnTo>
                    <a:pt x="49149" y="280492"/>
                  </a:lnTo>
                  <a:lnTo>
                    <a:pt x="52095" y="274002"/>
                  </a:lnTo>
                  <a:lnTo>
                    <a:pt x="52616" y="272110"/>
                  </a:lnTo>
                  <a:lnTo>
                    <a:pt x="52984" y="270167"/>
                  </a:lnTo>
                  <a:lnTo>
                    <a:pt x="69024" y="202514"/>
                  </a:lnTo>
                  <a:lnTo>
                    <a:pt x="74980" y="177571"/>
                  </a:lnTo>
                  <a:lnTo>
                    <a:pt x="75209" y="172961"/>
                  </a:lnTo>
                  <a:lnTo>
                    <a:pt x="81965" y="174713"/>
                  </a:lnTo>
                  <a:lnTo>
                    <a:pt x="84366" y="178257"/>
                  </a:lnTo>
                  <a:lnTo>
                    <a:pt x="90576" y="203708"/>
                  </a:lnTo>
                  <a:lnTo>
                    <a:pt x="96050" y="226568"/>
                  </a:lnTo>
                  <a:lnTo>
                    <a:pt x="101498" y="249440"/>
                  </a:lnTo>
                  <a:lnTo>
                    <a:pt x="106972" y="272300"/>
                  </a:lnTo>
                  <a:lnTo>
                    <a:pt x="109918" y="279793"/>
                  </a:lnTo>
                  <a:lnTo>
                    <a:pt x="114401" y="284695"/>
                  </a:lnTo>
                  <a:lnTo>
                    <a:pt x="120269" y="286943"/>
                  </a:lnTo>
                  <a:lnTo>
                    <a:pt x="127355" y="286461"/>
                  </a:lnTo>
                  <a:lnTo>
                    <a:pt x="134048" y="283629"/>
                  </a:lnTo>
                  <a:lnTo>
                    <a:pt x="138391" y="279006"/>
                  </a:lnTo>
                  <a:lnTo>
                    <a:pt x="140322" y="272707"/>
                  </a:lnTo>
                  <a:lnTo>
                    <a:pt x="139750" y="264871"/>
                  </a:lnTo>
                  <a:lnTo>
                    <a:pt x="137414" y="254101"/>
                  </a:lnTo>
                  <a:lnTo>
                    <a:pt x="130352" y="221818"/>
                  </a:lnTo>
                  <a:lnTo>
                    <a:pt x="125196" y="198742"/>
                  </a:lnTo>
                  <a:lnTo>
                    <a:pt x="120561" y="175590"/>
                  </a:lnTo>
                  <a:lnTo>
                    <a:pt x="120243" y="172961"/>
                  </a:lnTo>
                  <a:lnTo>
                    <a:pt x="117716" y="152196"/>
                  </a:lnTo>
                  <a:lnTo>
                    <a:pt x="117932" y="128384"/>
                  </a:lnTo>
                  <a:lnTo>
                    <a:pt x="118300" y="124269"/>
                  </a:lnTo>
                  <a:lnTo>
                    <a:pt x="119138" y="121653"/>
                  </a:lnTo>
                  <a:lnTo>
                    <a:pt x="122859" y="119430"/>
                  </a:lnTo>
                  <a:lnTo>
                    <a:pt x="129171" y="115570"/>
                  </a:lnTo>
                  <a:lnTo>
                    <a:pt x="159194" y="90195"/>
                  </a:lnTo>
                  <a:lnTo>
                    <a:pt x="161429" y="85648"/>
                  </a:lnTo>
                  <a:close/>
                </a:path>
                <a:path w="274320" h="287020">
                  <a:moveTo>
                    <a:pt x="274015" y="162877"/>
                  </a:moveTo>
                  <a:lnTo>
                    <a:pt x="246151" y="142951"/>
                  </a:lnTo>
                  <a:lnTo>
                    <a:pt x="219684" y="121551"/>
                  </a:lnTo>
                  <a:lnTo>
                    <a:pt x="194221" y="98933"/>
                  </a:lnTo>
                  <a:lnTo>
                    <a:pt x="169354" y="75399"/>
                  </a:lnTo>
                  <a:lnTo>
                    <a:pt x="171640" y="85483"/>
                  </a:lnTo>
                  <a:lnTo>
                    <a:pt x="154813" y="114058"/>
                  </a:lnTo>
                  <a:lnTo>
                    <a:pt x="145084" y="121475"/>
                  </a:lnTo>
                  <a:lnTo>
                    <a:pt x="136309" y="132816"/>
                  </a:lnTo>
                  <a:lnTo>
                    <a:pt x="134708" y="148399"/>
                  </a:lnTo>
                  <a:lnTo>
                    <a:pt x="134607" y="158953"/>
                  </a:lnTo>
                  <a:lnTo>
                    <a:pt x="135763" y="169418"/>
                  </a:lnTo>
                  <a:lnTo>
                    <a:pt x="138315" y="181991"/>
                  </a:lnTo>
                  <a:lnTo>
                    <a:pt x="148742" y="226390"/>
                  </a:lnTo>
                  <a:lnTo>
                    <a:pt x="156959" y="223342"/>
                  </a:lnTo>
                  <a:lnTo>
                    <a:pt x="155524" y="223494"/>
                  </a:lnTo>
                  <a:lnTo>
                    <a:pt x="170294" y="219329"/>
                  </a:lnTo>
                  <a:lnTo>
                    <a:pt x="184950" y="215849"/>
                  </a:lnTo>
                  <a:lnTo>
                    <a:pt x="198132" y="213360"/>
                  </a:lnTo>
                  <a:lnTo>
                    <a:pt x="202501" y="215747"/>
                  </a:lnTo>
                  <a:lnTo>
                    <a:pt x="204279" y="228231"/>
                  </a:lnTo>
                  <a:lnTo>
                    <a:pt x="208127" y="229958"/>
                  </a:lnTo>
                  <a:lnTo>
                    <a:pt x="249745" y="197142"/>
                  </a:lnTo>
                  <a:lnTo>
                    <a:pt x="272503" y="165747"/>
                  </a:lnTo>
                  <a:lnTo>
                    <a:pt x="274015" y="162877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719229" y="5646605"/>
              <a:ext cx="77939" cy="77977"/>
            </a:xfrm>
            <a:prstGeom prst="rect">
              <a:avLst/>
            </a:prstGeom>
          </p:spPr>
        </p:pic>
      </p:grpSp>
      <p:grpSp>
        <p:nvGrpSpPr>
          <p:cNvPr id="34" name="object 34"/>
          <p:cNvGrpSpPr/>
          <p:nvPr/>
        </p:nvGrpSpPr>
        <p:grpSpPr>
          <a:xfrm>
            <a:off x="5499017" y="4484925"/>
            <a:ext cx="549275" cy="546100"/>
            <a:chOff x="5499017" y="4484925"/>
            <a:chExt cx="549275" cy="546100"/>
          </a:xfrm>
        </p:grpSpPr>
        <p:sp>
          <p:nvSpPr>
            <p:cNvPr id="35" name="object 35"/>
            <p:cNvSpPr/>
            <p:nvPr/>
          </p:nvSpPr>
          <p:spPr>
            <a:xfrm>
              <a:off x="5505367" y="4491275"/>
              <a:ext cx="536575" cy="533400"/>
            </a:xfrm>
            <a:custGeom>
              <a:avLst/>
              <a:gdLst/>
              <a:ahLst/>
              <a:cxnLst/>
              <a:rect l="l" t="t" r="r" b="b"/>
              <a:pathLst>
                <a:path w="536575" h="533400">
                  <a:moveTo>
                    <a:pt x="536282" y="266458"/>
                  </a:moveTo>
                  <a:lnTo>
                    <a:pt x="531962" y="314353"/>
                  </a:lnTo>
                  <a:lnTo>
                    <a:pt x="519507" y="359432"/>
                  </a:lnTo>
                  <a:lnTo>
                    <a:pt x="499673" y="400942"/>
                  </a:lnTo>
                  <a:lnTo>
                    <a:pt x="473219" y="438132"/>
                  </a:lnTo>
                  <a:lnTo>
                    <a:pt x="440901" y="470247"/>
                  </a:lnTo>
                  <a:lnTo>
                    <a:pt x="403478" y="496536"/>
                  </a:lnTo>
                  <a:lnTo>
                    <a:pt x="361706" y="516246"/>
                  </a:lnTo>
                  <a:lnTo>
                    <a:pt x="316344" y="528624"/>
                  </a:lnTo>
                  <a:lnTo>
                    <a:pt x="268147" y="532917"/>
                  </a:lnTo>
                  <a:lnTo>
                    <a:pt x="219947" y="528624"/>
                  </a:lnTo>
                  <a:lnTo>
                    <a:pt x="174582" y="516246"/>
                  </a:lnTo>
                  <a:lnTo>
                    <a:pt x="132808" y="496536"/>
                  </a:lnTo>
                  <a:lnTo>
                    <a:pt x="95383" y="470247"/>
                  </a:lnTo>
                  <a:lnTo>
                    <a:pt x="63064" y="438132"/>
                  </a:lnTo>
                  <a:lnTo>
                    <a:pt x="36609" y="400942"/>
                  </a:lnTo>
                  <a:lnTo>
                    <a:pt x="16775" y="359432"/>
                  </a:lnTo>
                  <a:lnTo>
                    <a:pt x="4320" y="314353"/>
                  </a:lnTo>
                  <a:lnTo>
                    <a:pt x="0" y="266458"/>
                  </a:lnTo>
                  <a:lnTo>
                    <a:pt x="4320" y="218564"/>
                  </a:lnTo>
                  <a:lnTo>
                    <a:pt x="16775" y="173485"/>
                  </a:lnTo>
                  <a:lnTo>
                    <a:pt x="36609" y="131974"/>
                  </a:lnTo>
                  <a:lnTo>
                    <a:pt x="63064" y="94785"/>
                  </a:lnTo>
                  <a:lnTo>
                    <a:pt x="95383" y="62669"/>
                  </a:lnTo>
                  <a:lnTo>
                    <a:pt x="132808" y="36380"/>
                  </a:lnTo>
                  <a:lnTo>
                    <a:pt x="174582" y="16671"/>
                  </a:lnTo>
                  <a:lnTo>
                    <a:pt x="219947" y="4293"/>
                  </a:lnTo>
                  <a:lnTo>
                    <a:pt x="268147" y="0"/>
                  </a:lnTo>
                  <a:lnTo>
                    <a:pt x="316344" y="4293"/>
                  </a:lnTo>
                  <a:lnTo>
                    <a:pt x="361706" y="16671"/>
                  </a:lnTo>
                  <a:lnTo>
                    <a:pt x="403478" y="36380"/>
                  </a:lnTo>
                  <a:lnTo>
                    <a:pt x="440901" y="62669"/>
                  </a:lnTo>
                  <a:lnTo>
                    <a:pt x="473219" y="94785"/>
                  </a:lnTo>
                  <a:lnTo>
                    <a:pt x="499673" y="131974"/>
                  </a:lnTo>
                  <a:lnTo>
                    <a:pt x="519507" y="173485"/>
                  </a:lnTo>
                  <a:lnTo>
                    <a:pt x="531962" y="218564"/>
                  </a:lnTo>
                  <a:lnTo>
                    <a:pt x="536282" y="266458"/>
                  </a:lnTo>
                  <a:close/>
                </a:path>
              </a:pathLst>
            </a:custGeom>
            <a:ln w="12700">
              <a:solidFill>
                <a:srgbClr val="FFD65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662664" y="4746881"/>
              <a:ext cx="226961" cy="177647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712246" y="4599002"/>
              <a:ext cx="127787" cy="127685"/>
            </a:xfrm>
            <a:prstGeom prst="rect">
              <a:avLst/>
            </a:prstGeom>
          </p:spPr>
        </p:pic>
      </p:grpSp>
      <p:sp>
        <p:nvSpPr>
          <p:cNvPr id="38" name="object 38"/>
          <p:cNvSpPr txBox="1"/>
          <p:nvPr/>
        </p:nvSpPr>
        <p:spPr>
          <a:xfrm>
            <a:off x="5705899" y="1356738"/>
            <a:ext cx="127000" cy="55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" b="1" spc="-10" dirty="0">
                <a:solidFill>
                  <a:srgbClr val="FFFFFF"/>
                </a:solidFill>
                <a:latin typeface="Carmen Sans SemiBold"/>
                <a:cs typeface="Carmen Sans SemiBold"/>
              </a:rPr>
              <a:t>Subject</a:t>
            </a:r>
            <a:endParaRPr sz="200">
              <a:latin typeface="Carmen Sans SemiBold"/>
              <a:cs typeface="Carmen Sans SemiBold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003" y="0"/>
                </a:moveTo>
                <a:lnTo>
                  <a:pt x="0" y="0"/>
                </a:lnTo>
                <a:lnTo>
                  <a:pt x="0" y="7560005"/>
                </a:lnTo>
                <a:lnTo>
                  <a:pt x="10692003" y="7560005"/>
                </a:lnTo>
                <a:lnTo>
                  <a:pt x="10692003" y="0"/>
                </a:lnTo>
                <a:close/>
              </a:path>
            </a:pathLst>
          </a:custGeom>
          <a:solidFill>
            <a:srgbClr val="F5F1E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8"/>
            <a:ext cx="10692130" cy="7560309"/>
            <a:chOff x="0" y="8"/>
            <a:chExt cx="10692130" cy="7560309"/>
          </a:xfrm>
        </p:grpSpPr>
        <p:sp>
          <p:nvSpPr>
            <p:cNvPr id="4" name="object 4"/>
            <p:cNvSpPr/>
            <p:nvPr/>
          </p:nvSpPr>
          <p:spPr>
            <a:xfrm>
              <a:off x="0" y="12"/>
              <a:ext cx="4032250" cy="7103109"/>
            </a:xfrm>
            <a:custGeom>
              <a:avLst/>
              <a:gdLst/>
              <a:ahLst/>
              <a:cxnLst/>
              <a:rect l="l" t="t" r="r" b="b"/>
              <a:pathLst>
                <a:path w="4032250" h="7103109">
                  <a:moveTo>
                    <a:pt x="0" y="7102792"/>
                  </a:moveTo>
                  <a:lnTo>
                    <a:pt x="4031996" y="7102792"/>
                  </a:lnTo>
                  <a:lnTo>
                    <a:pt x="4031996" y="0"/>
                  </a:lnTo>
                  <a:lnTo>
                    <a:pt x="0" y="0"/>
                  </a:lnTo>
                  <a:lnTo>
                    <a:pt x="0" y="7102792"/>
                  </a:lnTo>
                  <a:close/>
                </a:path>
              </a:pathLst>
            </a:custGeom>
            <a:solidFill>
              <a:srgbClr val="FFD6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8"/>
              <a:ext cx="0" cy="7103109"/>
            </a:xfrm>
            <a:custGeom>
              <a:avLst/>
              <a:gdLst/>
              <a:ahLst/>
              <a:cxnLst/>
              <a:rect l="l" t="t" r="r" b="b"/>
              <a:pathLst>
                <a:path h="7103109">
                  <a:moveTo>
                    <a:pt x="0" y="7102796"/>
                  </a:moveTo>
                  <a:lnTo>
                    <a:pt x="0" y="0"/>
                  </a:lnTo>
                  <a:lnTo>
                    <a:pt x="0" y="7102796"/>
                  </a:lnTo>
                  <a:close/>
                </a:path>
              </a:pathLst>
            </a:custGeom>
            <a:solidFill>
              <a:srgbClr val="1817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7102805"/>
              <a:ext cx="10692130" cy="457200"/>
            </a:xfrm>
            <a:custGeom>
              <a:avLst/>
              <a:gdLst/>
              <a:ahLst/>
              <a:cxnLst/>
              <a:rect l="l" t="t" r="r" b="b"/>
              <a:pathLst>
                <a:path w="10692130" h="457200">
                  <a:moveTo>
                    <a:pt x="10692003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10692003" y="457200"/>
                  </a:lnTo>
                  <a:lnTo>
                    <a:pt x="10692003" y="0"/>
                  </a:lnTo>
                  <a:close/>
                </a:path>
              </a:pathLst>
            </a:custGeom>
            <a:solidFill>
              <a:srgbClr val="FFFD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26500" y="7233358"/>
            <a:ext cx="67246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Carmen Sans SemiBold"/>
                <a:cs typeface="Carmen Sans SemiBold"/>
              </a:rPr>
              <a:t>Value</a:t>
            </a:r>
            <a:r>
              <a:rPr sz="900" b="1" spc="200" dirty="0">
                <a:latin typeface="Carmen Sans SemiBold"/>
                <a:cs typeface="Carmen Sans SemiBold"/>
              </a:rPr>
              <a:t> </a:t>
            </a:r>
            <a:r>
              <a:rPr sz="900" b="1" spc="-25" dirty="0">
                <a:latin typeface="Carmen Sans SemiBold"/>
                <a:cs typeface="Carmen Sans SemiBold"/>
              </a:rPr>
              <a:t>Add</a:t>
            </a:r>
            <a:endParaRPr sz="900">
              <a:latin typeface="Carmen Sans SemiBold"/>
              <a:cs typeface="Carmen Sans Semi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015100" y="7231191"/>
            <a:ext cx="22034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30" dirty="0">
                <a:latin typeface="Carmen Sans SemiBold"/>
                <a:cs typeface="Carmen Sans SemiBold"/>
              </a:rPr>
              <a:t>15</a:t>
            </a:r>
            <a:endParaRPr sz="1100">
              <a:latin typeface="Carmen Sans SemiBold"/>
              <a:cs typeface="Carmen Sans SemiBold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198771" y="2042816"/>
            <a:ext cx="527685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20203"/>
                </a:solidFill>
              </a:rPr>
              <a:t>Value</a:t>
            </a:r>
            <a:r>
              <a:rPr spc="180" dirty="0">
                <a:solidFill>
                  <a:srgbClr val="020203"/>
                </a:solidFill>
              </a:rPr>
              <a:t> </a:t>
            </a:r>
            <a:r>
              <a:rPr dirty="0">
                <a:solidFill>
                  <a:srgbClr val="020203"/>
                </a:solidFill>
              </a:rPr>
              <a:t>Add</a:t>
            </a:r>
            <a:r>
              <a:rPr spc="195" dirty="0">
                <a:solidFill>
                  <a:srgbClr val="020203"/>
                </a:solidFill>
              </a:rPr>
              <a:t> </a:t>
            </a:r>
            <a:r>
              <a:rPr spc="50" dirty="0">
                <a:solidFill>
                  <a:srgbClr val="020203"/>
                </a:solidFill>
              </a:rPr>
              <a:t>IBS</a:t>
            </a:r>
            <a:r>
              <a:rPr spc="195" dirty="0">
                <a:solidFill>
                  <a:srgbClr val="020203"/>
                </a:solidFill>
              </a:rPr>
              <a:t> </a:t>
            </a:r>
            <a:r>
              <a:rPr spc="65" dirty="0">
                <a:solidFill>
                  <a:srgbClr val="020203"/>
                </a:solidFill>
              </a:rPr>
              <a:t>Progamma</a:t>
            </a:r>
          </a:p>
        </p:txBody>
      </p:sp>
      <p:grpSp>
        <p:nvGrpSpPr>
          <p:cNvPr id="10" name="object 10"/>
          <p:cNvGrpSpPr/>
          <p:nvPr/>
        </p:nvGrpSpPr>
        <p:grpSpPr>
          <a:xfrm>
            <a:off x="3308700" y="3222003"/>
            <a:ext cx="3771900" cy="2585085"/>
            <a:chOff x="3308700" y="3222003"/>
            <a:chExt cx="3771900" cy="2585085"/>
          </a:xfrm>
        </p:grpSpPr>
        <p:sp>
          <p:nvSpPr>
            <p:cNvPr id="11" name="object 11"/>
            <p:cNvSpPr/>
            <p:nvPr/>
          </p:nvSpPr>
          <p:spPr>
            <a:xfrm>
              <a:off x="3308700" y="4292071"/>
              <a:ext cx="2251710" cy="1515110"/>
            </a:xfrm>
            <a:custGeom>
              <a:avLst/>
              <a:gdLst/>
              <a:ahLst/>
              <a:cxnLst/>
              <a:rect l="l" t="t" r="r" b="b"/>
              <a:pathLst>
                <a:path w="2251710" h="1515110">
                  <a:moveTo>
                    <a:pt x="1125753" y="0"/>
                  </a:moveTo>
                  <a:lnTo>
                    <a:pt x="0" y="745985"/>
                  </a:lnTo>
                  <a:lnTo>
                    <a:pt x="1125753" y="1514983"/>
                  </a:lnTo>
                  <a:lnTo>
                    <a:pt x="2251506" y="745985"/>
                  </a:lnTo>
                  <a:lnTo>
                    <a:pt x="1125753" y="0"/>
                  </a:lnTo>
                  <a:close/>
                </a:path>
              </a:pathLst>
            </a:custGeom>
            <a:solidFill>
              <a:srgbClr val="594A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308700" y="3935384"/>
              <a:ext cx="2251710" cy="1515110"/>
            </a:xfrm>
            <a:custGeom>
              <a:avLst/>
              <a:gdLst/>
              <a:ahLst/>
              <a:cxnLst/>
              <a:rect l="l" t="t" r="r" b="b"/>
              <a:pathLst>
                <a:path w="2251710" h="1515110">
                  <a:moveTo>
                    <a:pt x="1125753" y="0"/>
                  </a:moveTo>
                  <a:lnTo>
                    <a:pt x="0" y="745985"/>
                  </a:lnTo>
                  <a:lnTo>
                    <a:pt x="1125753" y="1514983"/>
                  </a:lnTo>
                  <a:lnTo>
                    <a:pt x="2251506" y="745985"/>
                  </a:lnTo>
                  <a:lnTo>
                    <a:pt x="1125753" y="0"/>
                  </a:lnTo>
                  <a:close/>
                </a:path>
              </a:pathLst>
            </a:custGeom>
            <a:solidFill>
              <a:srgbClr val="786B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308700" y="3578693"/>
              <a:ext cx="2251710" cy="1515110"/>
            </a:xfrm>
            <a:custGeom>
              <a:avLst/>
              <a:gdLst/>
              <a:ahLst/>
              <a:cxnLst/>
              <a:rect l="l" t="t" r="r" b="b"/>
              <a:pathLst>
                <a:path w="2251710" h="1515110">
                  <a:moveTo>
                    <a:pt x="1125753" y="0"/>
                  </a:moveTo>
                  <a:lnTo>
                    <a:pt x="0" y="745985"/>
                  </a:lnTo>
                  <a:lnTo>
                    <a:pt x="1125753" y="1514983"/>
                  </a:lnTo>
                  <a:lnTo>
                    <a:pt x="2251506" y="745985"/>
                  </a:lnTo>
                  <a:lnTo>
                    <a:pt x="1125753" y="0"/>
                  </a:lnTo>
                  <a:close/>
                </a:path>
              </a:pathLst>
            </a:custGeom>
            <a:solidFill>
              <a:srgbClr val="8F85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308700" y="4292071"/>
              <a:ext cx="2251710" cy="1515110"/>
            </a:xfrm>
            <a:custGeom>
              <a:avLst/>
              <a:gdLst/>
              <a:ahLst/>
              <a:cxnLst/>
              <a:rect l="l" t="t" r="r" b="b"/>
              <a:pathLst>
                <a:path w="2251710" h="1515110">
                  <a:moveTo>
                    <a:pt x="1125753" y="0"/>
                  </a:moveTo>
                  <a:lnTo>
                    <a:pt x="0" y="745985"/>
                  </a:lnTo>
                  <a:lnTo>
                    <a:pt x="1125753" y="1514983"/>
                  </a:lnTo>
                  <a:lnTo>
                    <a:pt x="2251506" y="745985"/>
                  </a:lnTo>
                  <a:lnTo>
                    <a:pt x="1125753" y="0"/>
                  </a:lnTo>
                  <a:close/>
                </a:path>
              </a:pathLst>
            </a:custGeom>
            <a:solidFill>
              <a:srgbClr val="F7C7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308700" y="3935384"/>
              <a:ext cx="2251710" cy="1515110"/>
            </a:xfrm>
            <a:custGeom>
              <a:avLst/>
              <a:gdLst/>
              <a:ahLst/>
              <a:cxnLst/>
              <a:rect l="l" t="t" r="r" b="b"/>
              <a:pathLst>
                <a:path w="2251710" h="1515110">
                  <a:moveTo>
                    <a:pt x="1125753" y="0"/>
                  </a:moveTo>
                  <a:lnTo>
                    <a:pt x="0" y="745985"/>
                  </a:lnTo>
                  <a:lnTo>
                    <a:pt x="1125753" y="1514983"/>
                  </a:lnTo>
                  <a:lnTo>
                    <a:pt x="2251506" y="745985"/>
                  </a:lnTo>
                  <a:lnTo>
                    <a:pt x="1125753" y="0"/>
                  </a:lnTo>
                  <a:close/>
                </a:path>
              </a:pathLst>
            </a:custGeom>
            <a:solidFill>
              <a:srgbClr val="FADE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308700" y="3578693"/>
              <a:ext cx="2251710" cy="1515110"/>
            </a:xfrm>
            <a:custGeom>
              <a:avLst/>
              <a:gdLst/>
              <a:ahLst/>
              <a:cxnLst/>
              <a:rect l="l" t="t" r="r" b="b"/>
              <a:pathLst>
                <a:path w="2251710" h="1515110">
                  <a:moveTo>
                    <a:pt x="1125753" y="0"/>
                  </a:moveTo>
                  <a:lnTo>
                    <a:pt x="0" y="745985"/>
                  </a:lnTo>
                  <a:lnTo>
                    <a:pt x="1125753" y="1514983"/>
                  </a:lnTo>
                  <a:lnTo>
                    <a:pt x="2251506" y="745985"/>
                  </a:lnTo>
                  <a:lnTo>
                    <a:pt x="1125753" y="0"/>
                  </a:lnTo>
                  <a:close/>
                </a:path>
              </a:pathLst>
            </a:custGeom>
            <a:solidFill>
              <a:srgbClr val="FCE8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308700" y="3222003"/>
              <a:ext cx="2251710" cy="927100"/>
            </a:xfrm>
            <a:custGeom>
              <a:avLst/>
              <a:gdLst/>
              <a:ahLst/>
              <a:cxnLst/>
              <a:rect l="l" t="t" r="r" b="b"/>
              <a:pathLst>
                <a:path w="2251710" h="927100">
                  <a:moveTo>
                    <a:pt x="1125753" y="0"/>
                  </a:moveTo>
                  <a:lnTo>
                    <a:pt x="0" y="745985"/>
                  </a:lnTo>
                  <a:lnTo>
                    <a:pt x="265048" y="927036"/>
                  </a:lnTo>
                  <a:lnTo>
                    <a:pt x="1125753" y="356692"/>
                  </a:lnTo>
                  <a:lnTo>
                    <a:pt x="1986457" y="927036"/>
                  </a:lnTo>
                  <a:lnTo>
                    <a:pt x="2251506" y="745985"/>
                  </a:lnTo>
                  <a:lnTo>
                    <a:pt x="1125753" y="0"/>
                  </a:lnTo>
                  <a:close/>
                </a:path>
              </a:pathLst>
            </a:custGeom>
            <a:solidFill>
              <a:srgbClr val="FAF5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573749" y="3578697"/>
              <a:ext cx="1721485" cy="1158875"/>
            </a:xfrm>
            <a:custGeom>
              <a:avLst/>
              <a:gdLst/>
              <a:ahLst/>
              <a:cxnLst/>
              <a:rect l="l" t="t" r="r" b="b"/>
              <a:pathLst>
                <a:path w="1721485" h="1158875">
                  <a:moveTo>
                    <a:pt x="860704" y="0"/>
                  </a:moveTo>
                  <a:lnTo>
                    <a:pt x="0" y="570344"/>
                  </a:lnTo>
                  <a:lnTo>
                    <a:pt x="860704" y="1158290"/>
                  </a:lnTo>
                  <a:lnTo>
                    <a:pt x="1721408" y="570344"/>
                  </a:lnTo>
                  <a:lnTo>
                    <a:pt x="860704" y="0"/>
                  </a:lnTo>
                  <a:close/>
                </a:path>
              </a:pathLst>
            </a:custGeom>
            <a:solidFill>
              <a:srgbClr val="FFF7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553000" y="3966780"/>
              <a:ext cx="1524000" cy="0"/>
            </a:xfrm>
            <a:custGeom>
              <a:avLst/>
              <a:gdLst/>
              <a:ahLst/>
              <a:cxnLst/>
              <a:rect l="l" t="t" r="r" b="b"/>
              <a:pathLst>
                <a:path w="1524000">
                  <a:moveTo>
                    <a:pt x="0" y="0"/>
                  </a:moveTo>
                  <a:lnTo>
                    <a:pt x="1524000" y="0"/>
                  </a:lnTo>
                </a:path>
              </a:pathLst>
            </a:custGeom>
            <a:ln w="6350">
              <a:solidFill>
                <a:srgbClr val="02020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559300" y="4325880"/>
              <a:ext cx="912494" cy="0"/>
            </a:xfrm>
            <a:custGeom>
              <a:avLst/>
              <a:gdLst/>
              <a:ahLst/>
              <a:cxnLst/>
              <a:rect l="l" t="t" r="r" b="b"/>
              <a:pathLst>
                <a:path w="912495">
                  <a:moveTo>
                    <a:pt x="0" y="0"/>
                  </a:moveTo>
                  <a:lnTo>
                    <a:pt x="911999" y="0"/>
                  </a:lnTo>
                </a:path>
              </a:pathLst>
            </a:custGeom>
            <a:ln w="6350">
              <a:solidFill>
                <a:srgbClr val="02020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553000" y="4686778"/>
              <a:ext cx="1308100" cy="0"/>
            </a:xfrm>
            <a:custGeom>
              <a:avLst/>
              <a:gdLst/>
              <a:ahLst/>
              <a:cxnLst/>
              <a:rect l="l" t="t" r="r" b="b"/>
              <a:pathLst>
                <a:path w="1308100">
                  <a:moveTo>
                    <a:pt x="0" y="0"/>
                  </a:moveTo>
                  <a:lnTo>
                    <a:pt x="1307998" y="0"/>
                  </a:lnTo>
                </a:path>
              </a:pathLst>
            </a:custGeom>
            <a:ln w="6350">
              <a:solidFill>
                <a:srgbClr val="02020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553000" y="5036831"/>
              <a:ext cx="552450" cy="0"/>
            </a:xfrm>
            <a:custGeom>
              <a:avLst/>
              <a:gdLst/>
              <a:ahLst/>
              <a:cxnLst/>
              <a:rect l="l" t="t" r="r" b="b"/>
              <a:pathLst>
                <a:path w="552450">
                  <a:moveTo>
                    <a:pt x="0" y="0"/>
                  </a:moveTo>
                  <a:lnTo>
                    <a:pt x="551992" y="0"/>
                  </a:lnTo>
                </a:path>
              </a:pathLst>
            </a:custGeom>
            <a:ln w="6350">
              <a:solidFill>
                <a:srgbClr val="02020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6397099" y="3735241"/>
            <a:ext cx="177673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Carmen Sans ExtraBold"/>
                <a:cs typeface="Carmen Sans ExtraBold"/>
              </a:rPr>
              <a:t>Keuze</a:t>
            </a:r>
            <a:r>
              <a:rPr sz="800" b="1" spc="110" dirty="0">
                <a:latin typeface="Carmen Sans ExtraBold"/>
                <a:cs typeface="Carmen Sans ExtraBold"/>
              </a:rPr>
              <a:t> </a:t>
            </a:r>
            <a:r>
              <a:rPr sz="800" b="1" dirty="0">
                <a:latin typeface="Carmen Sans ExtraBold"/>
                <a:cs typeface="Carmen Sans ExtraBold"/>
              </a:rPr>
              <a:t>uit</a:t>
            </a:r>
            <a:r>
              <a:rPr sz="800" b="1" spc="114" dirty="0">
                <a:latin typeface="Carmen Sans ExtraBold"/>
                <a:cs typeface="Carmen Sans ExtraBold"/>
              </a:rPr>
              <a:t> </a:t>
            </a:r>
            <a:r>
              <a:rPr sz="800" b="1" dirty="0">
                <a:latin typeface="Carmen Sans ExtraBold"/>
                <a:cs typeface="Carmen Sans ExtraBold"/>
              </a:rPr>
              <a:t>meerdere</a:t>
            </a:r>
            <a:r>
              <a:rPr sz="800" b="1" spc="114" dirty="0">
                <a:latin typeface="Carmen Sans ExtraBold"/>
                <a:cs typeface="Carmen Sans ExtraBold"/>
              </a:rPr>
              <a:t> </a:t>
            </a:r>
            <a:r>
              <a:rPr sz="800" b="1" spc="-10" dirty="0">
                <a:latin typeface="Carmen Sans ExtraBold"/>
                <a:cs typeface="Carmen Sans ExtraBold"/>
              </a:rPr>
              <a:t>kandidaten</a:t>
            </a:r>
            <a:endParaRPr sz="800">
              <a:latin typeface="Carmen Sans ExtraBold"/>
              <a:cs typeface="Carmen Sans ExtraBold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584347" y="4473263"/>
            <a:ext cx="261810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Carmen Sans ExtraBold"/>
                <a:cs typeface="Carmen Sans ExtraBold"/>
              </a:rPr>
              <a:t>Maatwerk</a:t>
            </a:r>
            <a:r>
              <a:rPr sz="800" b="1" spc="110" dirty="0">
                <a:latin typeface="Carmen Sans ExtraBold"/>
                <a:cs typeface="Carmen Sans ExtraBold"/>
              </a:rPr>
              <a:t> </a:t>
            </a:r>
            <a:r>
              <a:rPr sz="800" b="1" dirty="0">
                <a:latin typeface="Carmen Sans ExtraBold"/>
                <a:cs typeface="Carmen Sans ExtraBold"/>
              </a:rPr>
              <a:t>Opgeleid</a:t>
            </a:r>
            <a:r>
              <a:rPr sz="800" b="1" spc="110" dirty="0">
                <a:latin typeface="Carmen Sans ExtraBold"/>
                <a:cs typeface="Carmen Sans ExtraBold"/>
              </a:rPr>
              <a:t> </a:t>
            </a:r>
            <a:r>
              <a:rPr sz="800" b="1" dirty="0">
                <a:latin typeface="Carmen Sans ExtraBold"/>
                <a:cs typeface="Carmen Sans ExtraBold"/>
              </a:rPr>
              <a:t>|</a:t>
            </a:r>
            <a:r>
              <a:rPr sz="800" b="1" spc="114" dirty="0">
                <a:latin typeface="Carmen Sans ExtraBold"/>
                <a:cs typeface="Carmen Sans ExtraBold"/>
              </a:rPr>
              <a:t> </a:t>
            </a:r>
            <a:r>
              <a:rPr sz="800" b="1" dirty="0">
                <a:latin typeface="Carmen Sans ExtraBold"/>
                <a:cs typeface="Carmen Sans ExtraBold"/>
              </a:rPr>
              <a:t>YP,</a:t>
            </a:r>
            <a:r>
              <a:rPr sz="800" b="1" spc="110" dirty="0">
                <a:latin typeface="Carmen Sans ExtraBold"/>
                <a:cs typeface="Carmen Sans ExtraBold"/>
              </a:rPr>
              <a:t> </a:t>
            </a:r>
            <a:r>
              <a:rPr sz="800" b="1" dirty="0">
                <a:latin typeface="Carmen Sans ExtraBold"/>
                <a:cs typeface="Carmen Sans ExtraBold"/>
              </a:rPr>
              <a:t>Trainings</a:t>
            </a:r>
            <a:r>
              <a:rPr sz="800" b="1" spc="114" dirty="0">
                <a:latin typeface="Carmen Sans ExtraBold"/>
                <a:cs typeface="Carmen Sans ExtraBold"/>
              </a:rPr>
              <a:t> </a:t>
            </a:r>
            <a:r>
              <a:rPr sz="800" b="1" spc="-10" dirty="0">
                <a:latin typeface="Carmen Sans ExtraBold"/>
                <a:cs typeface="Carmen Sans ExtraBold"/>
              </a:rPr>
              <a:t>Programma</a:t>
            </a:r>
            <a:endParaRPr sz="800">
              <a:latin typeface="Carmen Sans ExtraBold"/>
              <a:cs typeface="Carmen Sans ExtraBold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118105" y="4104252"/>
            <a:ext cx="74930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Carmen Sans ExtraBold"/>
                <a:cs typeface="Carmen Sans ExtraBold"/>
              </a:rPr>
              <a:t>A-Z:</a:t>
            </a:r>
            <a:r>
              <a:rPr sz="800" b="1" spc="80" dirty="0">
                <a:latin typeface="Carmen Sans ExtraBold"/>
                <a:cs typeface="Carmen Sans ExtraBold"/>
              </a:rPr>
              <a:t> </a:t>
            </a:r>
            <a:r>
              <a:rPr sz="800" b="1" spc="-10" dirty="0">
                <a:latin typeface="Carmen Sans ExtraBold"/>
                <a:cs typeface="Carmen Sans ExtraBold"/>
              </a:rPr>
              <a:t>Werving</a:t>
            </a:r>
            <a:endParaRPr sz="800">
              <a:latin typeface="Carmen Sans ExtraBold"/>
              <a:cs typeface="Carmen Sans ExtraBold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083813" y="4104252"/>
            <a:ext cx="58547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latin typeface="Carmen Sans ExtraBold"/>
                <a:cs typeface="Carmen Sans ExtraBold"/>
              </a:rPr>
              <a:t>Screening</a:t>
            </a:r>
            <a:endParaRPr sz="800">
              <a:latin typeface="Carmen Sans ExtraBold"/>
              <a:cs typeface="Carmen Sans ExtraBold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886047" y="4104252"/>
            <a:ext cx="52514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latin typeface="Carmen Sans ExtraBold"/>
                <a:cs typeface="Carmen Sans ExtraBold"/>
              </a:rPr>
              <a:t>Opleiden</a:t>
            </a:r>
            <a:endParaRPr sz="800">
              <a:latin typeface="Carmen Sans ExtraBold"/>
              <a:cs typeface="Carmen Sans ExtraBold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627523" y="4104252"/>
            <a:ext cx="50800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Carmen Sans ExtraBold"/>
                <a:cs typeface="Carmen Sans ExtraBold"/>
              </a:rPr>
              <a:t>In</a:t>
            </a:r>
            <a:r>
              <a:rPr sz="800" b="1" spc="60" dirty="0">
                <a:latin typeface="Carmen Sans ExtraBold"/>
                <a:cs typeface="Carmen Sans ExtraBold"/>
              </a:rPr>
              <a:t> </a:t>
            </a:r>
            <a:r>
              <a:rPr sz="800" b="1" spc="-10" dirty="0">
                <a:latin typeface="Carmen Sans ExtraBold"/>
                <a:cs typeface="Carmen Sans ExtraBold"/>
              </a:rPr>
              <a:t>dienst</a:t>
            </a:r>
            <a:endParaRPr sz="800">
              <a:latin typeface="Carmen Sans ExtraBold"/>
              <a:cs typeface="Carmen Sans ExtraBold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6871024" y="4164980"/>
            <a:ext cx="1735455" cy="67310"/>
            <a:chOff x="6871024" y="4164980"/>
            <a:chExt cx="1735455" cy="67310"/>
          </a:xfrm>
        </p:grpSpPr>
        <p:sp>
          <p:nvSpPr>
            <p:cNvPr id="30" name="object 30"/>
            <p:cNvSpPr/>
            <p:nvPr/>
          </p:nvSpPr>
          <p:spPr>
            <a:xfrm>
              <a:off x="6874199" y="4168155"/>
              <a:ext cx="179070" cy="60960"/>
            </a:xfrm>
            <a:custGeom>
              <a:avLst/>
              <a:gdLst/>
              <a:ahLst/>
              <a:cxnLst/>
              <a:rect l="l" t="t" r="r" b="b"/>
              <a:pathLst>
                <a:path w="179070" h="60960">
                  <a:moveTo>
                    <a:pt x="0" y="29222"/>
                  </a:moveTo>
                  <a:lnTo>
                    <a:pt x="179006" y="29222"/>
                  </a:lnTo>
                </a:path>
                <a:path w="179070" h="60960">
                  <a:moveTo>
                    <a:pt x="176618" y="29222"/>
                  </a:moveTo>
                  <a:lnTo>
                    <a:pt x="103695" y="60820"/>
                  </a:lnTo>
                </a:path>
                <a:path w="179070" h="60960">
                  <a:moveTo>
                    <a:pt x="103200" y="0"/>
                  </a:moveTo>
                  <a:lnTo>
                    <a:pt x="177114" y="29222"/>
                  </a:lnTo>
                </a:path>
              </a:pathLst>
            </a:custGeom>
            <a:ln w="6350">
              <a:solidFill>
                <a:srgbClr val="1C1C1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689599" y="4168155"/>
              <a:ext cx="179070" cy="60960"/>
            </a:xfrm>
            <a:custGeom>
              <a:avLst/>
              <a:gdLst/>
              <a:ahLst/>
              <a:cxnLst/>
              <a:rect l="l" t="t" r="r" b="b"/>
              <a:pathLst>
                <a:path w="179070" h="60960">
                  <a:moveTo>
                    <a:pt x="0" y="29222"/>
                  </a:moveTo>
                  <a:lnTo>
                    <a:pt x="179006" y="29222"/>
                  </a:lnTo>
                </a:path>
                <a:path w="179070" h="60960">
                  <a:moveTo>
                    <a:pt x="176618" y="29222"/>
                  </a:moveTo>
                  <a:lnTo>
                    <a:pt x="103695" y="60820"/>
                  </a:lnTo>
                </a:path>
                <a:path w="179070" h="60960">
                  <a:moveTo>
                    <a:pt x="103200" y="0"/>
                  </a:moveTo>
                  <a:lnTo>
                    <a:pt x="177114" y="29222"/>
                  </a:lnTo>
                </a:path>
              </a:pathLst>
            </a:custGeom>
            <a:ln w="6350">
              <a:solidFill>
                <a:srgbClr val="1C1C1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8423999" y="4168155"/>
              <a:ext cx="179070" cy="60960"/>
            </a:xfrm>
            <a:custGeom>
              <a:avLst/>
              <a:gdLst/>
              <a:ahLst/>
              <a:cxnLst/>
              <a:rect l="l" t="t" r="r" b="b"/>
              <a:pathLst>
                <a:path w="179070" h="60960">
                  <a:moveTo>
                    <a:pt x="0" y="29222"/>
                  </a:moveTo>
                  <a:lnTo>
                    <a:pt x="179006" y="29222"/>
                  </a:lnTo>
                </a:path>
                <a:path w="179070" h="60960">
                  <a:moveTo>
                    <a:pt x="176618" y="29222"/>
                  </a:moveTo>
                  <a:lnTo>
                    <a:pt x="103695" y="60820"/>
                  </a:lnTo>
                </a:path>
                <a:path w="179070" h="60960">
                  <a:moveTo>
                    <a:pt x="103200" y="0"/>
                  </a:moveTo>
                  <a:lnTo>
                    <a:pt x="177114" y="29222"/>
                  </a:lnTo>
                </a:path>
              </a:pathLst>
            </a:custGeom>
            <a:ln w="6350">
              <a:solidFill>
                <a:srgbClr val="1C1C1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5837299" y="4824241"/>
            <a:ext cx="121475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Carmen Sans ExtraBold"/>
                <a:cs typeface="Carmen Sans ExtraBold"/>
              </a:rPr>
              <a:t>Bewezen</a:t>
            </a:r>
            <a:r>
              <a:rPr sz="800" b="1" spc="110" dirty="0">
                <a:latin typeface="Carmen Sans ExtraBold"/>
                <a:cs typeface="Carmen Sans ExtraBold"/>
              </a:rPr>
              <a:t> </a:t>
            </a:r>
            <a:r>
              <a:rPr sz="800" b="1" spc="-10" dirty="0">
                <a:latin typeface="Carmen Sans ExtraBold"/>
                <a:cs typeface="Carmen Sans ExtraBold"/>
              </a:rPr>
              <a:t>programma</a:t>
            </a:r>
            <a:endParaRPr sz="800">
              <a:latin typeface="Carmen Sans ExtraBold"/>
              <a:cs typeface="Carmen Sans ExtraBold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268640" y="4824241"/>
            <a:ext cx="80962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Carmen Sans ExtraBold"/>
                <a:cs typeface="Carmen Sans ExtraBold"/>
              </a:rPr>
              <a:t>Succes</a:t>
            </a:r>
            <a:r>
              <a:rPr sz="800" b="1" spc="95" dirty="0">
                <a:latin typeface="Carmen Sans ExtraBold"/>
                <a:cs typeface="Carmen Sans ExtraBold"/>
              </a:rPr>
              <a:t> </a:t>
            </a:r>
            <a:r>
              <a:rPr sz="800" b="1" dirty="0">
                <a:latin typeface="Carmen Sans ExtraBold"/>
                <a:cs typeface="Carmen Sans ExtraBold"/>
              </a:rPr>
              <a:t>rate</a:t>
            </a:r>
            <a:r>
              <a:rPr sz="800" b="1" spc="110" dirty="0">
                <a:latin typeface="Carmen Sans ExtraBold"/>
                <a:cs typeface="Carmen Sans ExtraBold"/>
              </a:rPr>
              <a:t> </a:t>
            </a:r>
            <a:r>
              <a:rPr sz="800" b="1" spc="-50" dirty="0">
                <a:latin typeface="Carmen Sans ExtraBold"/>
                <a:cs typeface="Carmen Sans ExtraBold"/>
              </a:rPr>
              <a:t>%</a:t>
            </a:r>
            <a:endParaRPr sz="800">
              <a:latin typeface="Carmen Sans ExtraBold"/>
              <a:cs typeface="Carmen Sans ExtraBold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1783803" y="3964504"/>
            <a:ext cx="6426200" cy="1146175"/>
            <a:chOff x="1783803" y="3964504"/>
            <a:chExt cx="6426200" cy="1146175"/>
          </a:xfrm>
        </p:grpSpPr>
        <p:sp>
          <p:nvSpPr>
            <p:cNvPr id="36" name="object 36"/>
            <p:cNvSpPr/>
            <p:nvPr/>
          </p:nvSpPr>
          <p:spPr>
            <a:xfrm>
              <a:off x="7075799" y="4888156"/>
              <a:ext cx="179070" cy="60960"/>
            </a:xfrm>
            <a:custGeom>
              <a:avLst/>
              <a:gdLst/>
              <a:ahLst/>
              <a:cxnLst/>
              <a:rect l="l" t="t" r="r" b="b"/>
              <a:pathLst>
                <a:path w="179070" h="60960">
                  <a:moveTo>
                    <a:pt x="0" y="29222"/>
                  </a:moveTo>
                  <a:lnTo>
                    <a:pt x="179006" y="29222"/>
                  </a:lnTo>
                </a:path>
                <a:path w="179070" h="60960">
                  <a:moveTo>
                    <a:pt x="176618" y="29222"/>
                  </a:moveTo>
                  <a:lnTo>
                    <a:pt x="103695" y="60820"/>
                  </a:lnTo>
                </a:path>
                <a:path w="179070" h="60960">
                  <a:moveTo>
                    <a:pt x="103200" y="0"/>
                  </a:moveTo>
                  <a:lnTo>
                    <a:pt x="177114" y="29222"/>
                  </a:lnTo>
                </a:path>
              </a:pathLst>
            </a:custGeom>
            <a:ln w="6350">
              <a:solidFill>
                <a:srgbClr val="1C1C1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8171993" y="4894211"/>
              <a:ext cx="38100" cy="216535"/>
            </a:xfrm>
            <a:custGeom>
              <a:avLst/>
              <a:gdLst/>
              <a:ahLst/>
              <a:cxnLst/>
              <a:rect l="l" t="t" r="r" b="b"/>
              <a:pathLst>
                <a:path w="38100" h="216535">
                  <a:moveTo>
                    <a:pt x="37795" y="197104"/>
                  </a:moveTo>
                  <a:lnTo>
                    <a:pt x="36309" y="189750"/>
                  </a:lnTo>
                  <a:lnTo>
                    <a:pt x="32270" y="183743"/>
                  </a:lnTo>
                  <a:lnTo>
                    <a:pt x="26263" y="179692"/>
                  </a:lnTo>
                  <a:lnTo>
                    <a:pt x="18897" y="178206"/>
                  </a:lnTo>
                  <a:lnTo>
                    <a:pt x="11544" y="179692"/>
                  </a:lnTo>
                  <a:lnTo>
                    <a:pt x="5537" y="183743"/>
                  </a:lnTo>
                  <a:lnTo>
                    <a:pt x="1485" y="189750"/>
                  </a:lnTo>
                  <a:lnTo>
                    <a:pt x="0" y="197104"/>
                  </a:lnTo>
                  <a:lnTo>
                    <a:pt x="1485" y="204457"/>
                  </a:lnTo>
                  <a:lnTo>
                    <a:pt x="5537" y="210464"/>
                  </a:lnTo>
                  <a:lnTo>
                    <a:pt x="11544" y="214515"/>
                  </a:lnTo>
                  <a:lnTo>
                    <a:pt x="18897" y="216001"/>
                  </a:lnTo>
                  <a:lnTo>
                    <a:pt x="26263" y="214515"/>
                  </a:lnTo>
                  <a:lnTo>
                    <a:pt x="32270" y="210464"/>
                  </a:lnTo>
                  <a:lnTo>
                    <a:pt x="36309" y="204457"/>
                  </a:lnTo>
                  <a:lnTo>
                    <a:pt x="37795" y="197104"/>
                  </a:lnTo>
                  <a:close/>
                </a:path>
                <a:path w="38100" h="216535">
                  <a:moveTo>
                    <a:pt x="37795" y="18897"/>
                  </a:moveTo>
                  <a:lnTo>
                    <a:pt x="36309" y="11544"/>
                  </a:lnTo>
                  <a:lnTo>
                    <a:pt x="32270" y="5537"/>
                  </a:lnTo>
                  <a:lnTo>
                    <a:pt x="26263" y="1485"/>
                  </a:lnTo>
                  <a:lnTo>
                    <a:pt x="18897" y="0"/>
                  </a:lnTo>
                  <a:lnTo>
                    <a:pt x="11544" y="1485"/>
                  </a:lnTo>
                  <a:lnTo>
                    <a:pt x="5537" y="5537"/>
                  </a:lnTo>
                  <a:lnTo>
                    <a:pt x="1485" y="11544"/>
                  </a:lnTo>
                  <a:lnTo>
                    <a:pt x="0" y="18897"/>
                  </a:lnTo>
                  <a:lnTo>
                    <a:pt x="1485" y="26263"/>
                  </a:lnTo>
                  <a:lnTo>
                    <a:pt x="5537" y="32270"/>
                  </a:lnTo>
                  <a:lnTo>
                    <a:pt x="11544" y="36309"/>
                  </a:lnTo>
                  <a:lnTo>
                    <a:pt x="18897" y="37795"/>
                  </a:lnTo>
                  <a:lnTo>
                    <a:pt x="26263" y="36309"/>
                  </a:lnTo>
                  <a:lnTo>
                    <a:pt x="32270" y="32270"/>
                  </a:lnTo>
                  <a:lnTo>
                    <a:pt x="36309" y="26263"/>
                  </a:lnTo>
                  <a:lnTo>
                    <a:pt x="37795" y="18897"/>
                  </a:lnTo>
                  <a:close/>
                </a:path>
              </a:pathLst>
            </a:custGeom>
            <a:solidFill>
              <a:srgbClr val="1817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500200" y="3967679"/>
              <a:ext cx="808990" cy="0"/>
            </a:xfrm>
            <a:custGeom>
              <a:avLst/>
              <a:gdLst/>
              <a:ahLst/>
              <a:cxnLst/>
              <a:rect l="l" t="t" r="r" b="b"/>
              <a:pathLst>
                <a:path w="808989">
                  <a:moveTo>
                    <a:pt x="0" y="0"/>
                  </a:moveTo>
                  <a:lnTo>
                    <a:pt x="808507" y="0"/>
                  </a:lnTo>
                </a:path>
              </a:pathLst>
            </a:custGeom>
            <a:ln w="6350">
              <a:solidFill>
                <a:srgbClr val="02020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012999" y="4321379"/>
              <a:ext cx="1295400" cy="0"/>
            </a:xfrm>
            <a:custGeom>
              <a:avLst/>
              <a:gdLst/>
              <a:ahLst/>
              <a:cxnLst/>
              <a:rect l="l" t="t" r="r" b="b"/>
              <a:pathLst>
                <a:path w="1295400">
                  <a:moveTo>
                    <a:pt x="0" y="0"/>
                  </a:moveTo>
                  <a:lnTo>
                    <a:pt x="1294803" y="0"/>
                  </a:lnTo>
                </a:path>
              </a:pathLst>
            </a:custGeom>
            <a:ln w="6350">
              <a:solidFill>
                <a:srgbClr val="02020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733005" y="4675980"/>
              <a:ext cx="575310" cy="0"/>
            </a:xfrm>
            <a:custGeom>
              <a:avLst/>
              <a:gdLst/>
              <a:ahLst/>
              <a:cxnLst/>
              <a:rect l="l" t="t" r="r" b="b"/>
              <a:pathLst>
                <a:path w="575310">
                  <a:moveTo>
                    <a:pt x="0" y="0"/>
                  </a:moveTo>
                  <a:lnTo>
                    <a:pt x="574802" y="0"/>
                  </a:lnTo>
                </a:path>
              </a:pathLst>
            </a:custGeom>
            <a:ln w="6350">
              <a:solidFill>
                <a:srgbClr val="02020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783803" y="5039579"/>
              <a:ext cx="1524000" cy="0"/>
            </a:xfrm>
            <a:custGeom>
              <a:avLst/>
              <a:gdLst/>
              <a:ahLst/>
              <a:cxnLst/>
              <a:rect l="l" t="t" r="r" b="b"/>
              <a:pathLst>
                <a:path w="1524000">
                  <a:moveTo>
                    <a:pt x="0" y="0"/>
                  </a:moveTo>
                  <a:lnTo>
                    <a:pt x="1524000" y="0"/>
                  </a:lnTo>
                </a:path>
              </a:pathLst>
            </a:custGeom>
            <a:ln w="6350">
              <a:solidFill>
                <a:srgbClr val="02020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8276300" y="4788260"/>
            <a:ext cx="429259" cy="355600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sz="800" b="0" spc="-25" dirty="0">
                <a:latin typeface="Carmen Sans Medium"/>
                <a:cs typeface="Carmen Sans Medium"/>
              </a:rPr>
              <a:t>Ref</a:t>
            </a:r>
            <a:endParaRPr sz="800">
              <a:latin typeface="Carmen Sans Medium"/>
              <a:cs typeface="Carmen Sans Medium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800" b="0" spc="-10" dirty="0">
                <a:latin typeface="Carmen Sans Medium"/>
                <a:cs typeface="Carmen Sans Medium"/>
              </a:rPr>
              <a:t>Quotes</a:t>
            </a:r>
            <a:endParaRPr sz="800">
              <a:latin typeface="Carmen Sans Medium"/>
              <a:cs typeface="Carmen Sans Medium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998768" y="3732733"/>
            <a:ext cx="218249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Carmen Sans ExtraBold"/>
                <a:cs typeface="Carmen Sans ExtraBold"/>
              </a:rPr>
              <a:t>Buddy</a:t>
            </a:r>
            <a:r>
              <a:rPr sz="800" b="1" spc="85" dirty="0">
                <a:latin typeface="Carmen Sans ExtraBold"/>
                <a:cs typeface="Carmen Sans ExtraBold"/>
              </a:rPr>
              <a:t> </a:t>
            </a:r>
            <a:r>
              <a:rPr sz="800" b="1" dirty="0">
                <a:latin typeface="Carmen Sans ExtraBold"/>
                <a:cs typeface="Carmen Sans ExtraBold"/>
              </a:rPr>
              <a:t>/</a:t>
            </a:r>
            <a:r>
              <a:rPr sz="800" b="1" spc="85" dirty="0">
                <a:latin typeface="Carmen Sans ExtraBold"/>
                <a:cs typeface="Carmen Sans ExtraBold"/>
              </a:rPr>
              <a:t> </a:t>
            </a:r>
            <a:r>
              <a:rPr sz="800" b="1" dirty="0">
                <a:latin typeface="Carmen Sans ExtraBold"/>
                <a:cs typeface="Carmen Sans ExtraBold"/>
              </a:rPr>
              <a:t>Coach</a:t>
            </a:r>
            <a:r>
              <a:rPr sz="800" b="1" spc="85" dirty="0">
                <a:latin typeface="Carmen Sans ExtraBold"/>
                <a:cs typeface="Carmen Sans ExtraBold"/>
              </a:rPr>
              <a:t> </a:t>
            </a:r>
            <a:r>
              <a:rPr sz="800" b="1" dirty="0">
                <a:latin typeface="Carmen Sans ExtraBold"/>
                <a:cs typeface="Carmen Sans ExtraBold"/>
              </a:rPr>
              <a:t>-</a:t>
            </a:r>
            <a:r>
              <a:rPr sz="800" b="1" spc="85" dirty="0">
                <a:latin typeface="Carmen Sans ExtraBold"/>
                <a:cs typeface="Carmen Sans ExtraBold"/>
              </a:rPr>
              <a:t> </a:t>
            </a:r>
            <a:r>
              <a:rPr sz="800" b="1" dirty="0">
                <a:latin typeface="Carmen Sans ExtraBold"/>
                <a:cs typeface="Carmen Sans ExtraBold"/>
              </a:rPr>
              <a:t>Ervaren</a:t>
            </a:r>
            <a:r>
              <a:rPr sz="800" b="1" spc="85" dirty="0">
                <a:latin typeface="Carmen Sans ExtraBold"/>
                <a:cs typeface="Carmen Sans ExtraBold"/>
              </a:rPr>
              <a:t> </a:t>
            </a:r>
            <a:r>
              <a:rPr sz="800" b="1" spc="-10" dirty="0">
                <a:latin typeface="Carmen Sans ExtraBold"/>
                <a:cs typeface="Carmen Sans ExtraBold"/>
              </a:rPr>
              <a:t>professionals</a:t>
            </a:r>
            <a:endParaRPr sz="800">
              <a:latin typeface="Carmen Sans ExtraBold"/>
              <a:cs typeface="Carmen Sans ExtraBold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51499" y="4095241"/>
            <a:ext cx="189230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Carmen Sans ExtraBold"/>
                <a:cs typeface="Carmen Sans ExtraBold"/>
              </a:rPr>
              <a:t>Bij</a:t>
            </a:r>
            <a:r>
              <a:rPr sz="800" b="1" spc="105" dirty="0">
                <a:latin typeface="Carmen Sans ExtraBold"/>
                <a:cs typeface="Carmen Sans ExtraBold"/>
              </a:rPr>
              <a:t> </a:t>
            </a:r>
            <a:r>
              <a:rPr sz="800" b="1" dirty="0">
                <a:latin typeface="Carmen Sans ExtraBold"/>
                <a:cs typeface="Carmen Sans ExtraBold"/>
              </a:rPr>
              <a:t>No</a:t>
            </a:r>
            <a:r>
              <a:rPr sz="800" b="1" spc="105" dirty="0">
                <a:latin typeface="Carmen Sans ExtraBold"/>
                <a:cs typeface="Carmen Sans ExtraBold"/>
              </a:rPr>
              <a:t> </a:t>
            </a:r>
            <a:r>
              <a:rPr sz="800" b="1" dirty="0">
                <a:latin typeface="Carmen Sans ExtraBold"/>
                <a:cs typeface="Carmen Sans ExtraBold"/>
              </a:rPr>
              <a:t>Matach:</a:t>
            </a:r>
            <a:r>
              <a:rPr sz="800" b="1" spc="105" dirty="0">
                <a:latin typeface="Carmen Sans ExtraBold"/>
                <a:cs typeface="Carmen Sans ExtraBold"/>
              </a:rPr>
              <a:t> </a:t>
            </a:r>
            <a:r>
              <a:rPr sz="800" b="1" dirty="0">
                <a:latin typeface="Carmen Sans ExtraBold"/>
                <a:cs typeface="Carmen Sans ExtraBold"/>
              </a:rPr>
              <a:t>verlenging</a:t>
            </a:r>
            <a:r>
              <a:rPr sz="800" b="1" spc="105" dirty="0">
                <a:latin typeface="Carmen Sans ExtraBold"/>
                <a:cs typeface="Carmen Sans ExtraBold"/>
              </a:rPr>
              <a:t> </a:t>
            </a:r>
            <a:r>
              <a:rPr sz="800" b="1" dirty="0">
                <a:latin typeface="Carmen Sans ExtraBold"/>
                <a:cs typeface="Carmen Sans ExtraBold"/>
              </a:rPr>
              <a:t>/</a:t>
            </a:r>
            <a:r>
              <a:rPr sz="800" b="1" spc="105" dirty="0">
                <a:latin typeface="Carmen Sans ExtraBold"/>
                <a:cs typeface="Carmen Sans ExtraBold"/>
              </a:rPr>
              <a:t> </a:t>
            </a:r>
            <a:r>
              <a:rPr sz="800" b="1" spc="-10" dirty="0">
                <a:latin typeface="Carmen Sans ExtraBold"/>
                <a:cs typeface="Carmen Sans ExtraBold"/>
              </a:rPr>
              <a:t>nieuw</a:t>
            </a:r>
            <a:endParaRPr sz="800">
              <a:latin typeface="Carmen Sans ExtraBold"/>
              <a:cs typeface="Carmen Sans ExtraBold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634276" y="4440885"/>
            <a:ext cx="132715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Carmen Sans ExtraBold"/>
                <a:cs typeface="Carmen Sans ExtraBold"/>
              </a:rPr>
              <a:t>100%</a:t>
            </a:r>
            <a:r>
              <a:rPr sz="800" b="1" spc="95" dirty="0">
                <a:latin typeface="Carmen Sans ExtraBold"/>
                <a:cs typeface="Carmen Sans ExtraBold"/>
              </a:rPr>
              <a:t> </a:t>
            </a:r>
            <a:r>
              <a:rPr sz="800" b="1" dirty="0">
                <a:latin typeface="Carmen Sans ExtraBold"/>
                <a:cs typeface="Carmen Sans ExtraBold"/>
              </a:rPr>
              <a:t>Data</a:t>
            </a:r>
            <a:r>
              <a:rPr sz="800" b="1" spc="100" dirty="0">
                <a:latin typeface="Carmen Sans ExtraBold"/>
                <a:cs typeface="Carmen Sans ExtraBold"/>
              </a:rPr>
              <a:t> </a:t>
            </a:r>
            <a:r>
              <a:rPr sz="800" b="1" spc="-10" dirty="0">
                <a:latin typeface="Carmen Sans ExtraBold"/>
                <a:cs typeface="Carmen Sans ExtraBold"/>
              </a:rPr>
              <a:t>Organisatie</a:t>
            </a:r>
            <a:endParaRPr sz="800">
              <a:latin typeface="Carmen Sans ExtraBold"/>
              <a:cs typeface="Carmen Sans ExtraBold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049263" y="4822494"/>
            <a:ext cx="124777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Carmen Sans ExtraBold"/>
                <a:cs typeface="Carmen Sans ExtraBold"/>
              </a:rPr>
              <a:t>Tarieven</a:t>
            </a:r>
            <a:r>
              <a:rPr sz="800" b="1" spc="40" dirty="0">
                <a:latin typeface="Carmen Sans ExtraBold"/>
                <a:cs typeface="Carmen Sans ExtraBold"/>
              </a:rPr>
              <a:t> </a:t>
            </a:r>
            <a:r>
              <a:rPr sz="800" b="1" spc="-10" dirty="0">
                <a:latin typeface="Carmen Sans ExtraBold"/>
                <a:cs typeface="Carmen Sans ExtraBold"/>
              </a:rPr>
              <a:t>Competatief</a:t>
            </a:r>
            <a:endParaRPr sz="800">
              <a:latin typeface="Carmen Sans ExtraBold"/>
              <a:cs typeface="Carmen Sans ExtraBold"/>
            </a:endParaRPr>
          </a:p>
        </p:txBody>
      </p:sp>
      <p:sp>
        <p:nvSpPr>
          <p:cNvPr id="47" name="object 47"/>
          <p:cNvSpPr txBox="1"/>
          <p:nvPr/>
        </p:nvSpPr>
        <p:spPr>
          <a:xfrm rot="19440000">
            <a:off x="4389019" y="4393996"/>
            <a:ext cx="432152" cy="88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85"/>
              </a:lnSpc>
            </a:pPr>
            <a:r>
              <a:rPr sz="700" b="0" spc="-10" dirty="0">
                <a:solidFill>
                  <a:srgbClr val="020203"/>
                </a:solidFill>
                <a:latin typeface="Carmen Sans Medium"/>
                <a:cs typeface="Carmen Sans Medium"/>
              </a:rPr>
              <a:t>Kwaliteit</a:t>
            </a:r>
            <a:endParaRPr sz="700">
              <a:latin typeface="Carmen Sans Medium"/>
              <a:cs typeface="Carmen Sans Medium"/>
            </a:endParaRPr>
          </a:p>
        </p:txBody>
      </p:sp>
      <p:sp>
        <p:nvSpPr>
          <p:cNvPr id="48" name="object 48"/>
          <p:cNvSpPr txBox="1"/>
          <p:nvPr/>
        </p:nvSpPr>
        <p:spPr>
          <a:xfrm rot="19440000">
            <a:off x="4365689" y="4696208"/>
            <a:ext cx="661951" cy="88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85"/>
              </a:lnSpc>
            </a:pPr>
            <a:r>
              <a:rPr sz="700" b="0" spc="-10" dirty="0">
                <a:solidFill>
                  <a:srgbClr val="020203"/>
                </a:solidFill>
                <a:latin typeface="Carmen Sans Medium"/>
                <a:cs typeface="Carmen Sans Medium"/>
              </a:rPr>
              <a:t>Transpirantie</a:t>
            </a:r>
            <a:endParaRPr sz="700">
              <a:latin typeface="Carmen Sans Medium"/>
              <a:cs typeface="Carmen Sans Medium"/>
            </a:endParaRPr>
          </a:p>
        </p:txBody>
      </p:sp>
      <p:sp>
        <p:nvSpPr>
          <p:cNvPr id="49" name="object 49"/>
          <p:cNvSpPr txBox="1"/>
          <p:nvPr/>
        </p:nvSpPr>
        <p:spPr>
          <a:xfrm rot="19440000">
            <a:off x="4355993" y="5073062"/>
            <a:ext cx="620446" cy="88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85"/>
              </a:lnSpc>
            </a:pPr>
            <a:r>
              <a:rPr sz="700" b="0" spc="-10" dirty="0">
                <a:latin typeface="Carmen Sans Medium"/>
                <a:cs typeface="Carmen Sans Medium"/>
              </a:rPr>
              <a:t>Duidelijkheid</a:t>
            </a:r>
            <a:endParaRPr sz="700">
              <a:latin typeface="Carmen Sans Medium"/>
              <a:cs typeface="Carmen Sans Medium"/>
            </a:endParaRPr>
          </a:p>
        </p:txBody>
      </p:sp>
      <p:sp>
        <p:nvSpPr>
          <p:cNvPr id="50" name="object 50"/>
          <p:cNvSpPr txBox="1"/>
          <p:nvPr/>
        </p:nvSpPr>
        <p:spPr>
          <a:xfrm rot="19440000">
            <a:off x="4315399" y="5294171"/>
            <a:ext cx="1121130" cy="88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85"/>
              </a:lnSpc>
            </a:pPr>
            <a:r>
              <a:rPr sz="700" b="0" spc="-10" dirty="0">
                <a:latin typeface="Carmen Sans Medium"/>
                <a:cs typeface="Carmen Sans Medium"/>
              </a:rPr>
              <a:t>Doorzettingsvermogen</a:t>
            </a:r>
            <a:endParaRPr sz="700">
              <a:latin typeface="Carmen Sans Medium"/>
              <a:cs typeface="Carmen Sans Medium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"/>
            <a:ext cx="10692130" cy="7103109"/>
          </a:xfrm>
          <a:custGeom>
            <a:avLst/>
            <a:gdLst/>
            <a:ahLst/>
            <a:cxnLst/>
            <a:rect l="l" t="t" r="r" b="b"/>
            <a:pathLst>
              <a:path w="10692130" h="7103109">
                <a:moveTo>
                  <a:pt x="0" y="7102792"/>
                </a:moveTo>
                <a:lnTo>
                  <a:pt x="10692003" y="7102792"/>
                </a:lnTo>
                <a:lnTo>
                  <a:pt x="10692003" y="0"/>
                </a:lnTo>
                <a:lnTo>
                  <a:pt x="0" y="0"/>
                </a:lnTo>
                <a:lnTo>
                  <a:pt x="0" y="7102792"/>
                </a:lnTo>
                <a:close/>
              </a:path>
            </a:pathLst>
          </a:custGeom>
          <a:solidFill>
            <a:srgbClr val="FFD6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7102805"/>
            <a:ext cx="10692130" cy="457200"/>
          </a:xfrm>
          <a:custGeom>
            <a:avLst/>
            <a:gdLst/>
            <a:ahLst/>
            <a:cxnLst/>
            <a:rect l="l" t="t" r="r" b="b"/>
            <a:pathLst>
              <a:path w="10692130" h="457200">
                <a:moveTo>
                  <a:pt x="10692003" y="0"/>
                </a:moveTo>
                <a:lnTo>
                  <a:pt x="0" y="0"/>
                </a:lnTo>
                <a:lnTo>
                  <a:pt x="0" y="457200"/>
                </a:lnTo>
                <a:lnTo>
                  <a:pt x="10692003" y="457200"/>
                </a:lnTo>
                <a:lnTo>
                  <a:pt x="10692003" y="0"/>
                </a:lnTo>
                <a:close/>
              </a:path>
            </a:pathLst>
          </a:custGeom>
          <a:solidFill>
            <a:srgbClr val="FFFD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8099" y="7231191"/>
            <a:ext cx="22034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30" dirty="0">
                <a:latin typeface="Carmen Sans SemiBold"/>
                <a:cs typeface="Carmen Sans SemiBold"/>
              </a:rPr>
              <a:t>16</a:t>
            </a:r>
            <a:endParaRPr sz="1100">
              <a:latin typeface="Carmen Sans SemiBold"/>
              <a:cs typeface="Carmen Sans SemiBold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229783" y="1203617"/>
            <a:ext cx="2760345" cy="4745990"/>
            <a:chOff x="5229783" y="1203617"/>
            <a:chExt cx="2760345" cy="4745990"/>
          </a:xfrm>
        </p:grpSpPr>
        <p:sp>
          <p:nvSpPr>
            <p:cNvPr id="6" name="object 6"/>
            <p:cNvSpPr/>
            <p:nvPr/>
          </p:nvSpPr>
          <p:spPr>
            <a:xfrm>
              <a:off x="5229783" y="1203617"/>
              <a:ext cx="2760345" cy="4745990"/>
            </a:xfrm>
            <a:custGeom>
              <a:avLst/>
              <a:gdLst/>
              <a:ahLst/>
              <a:cxnLst/>
              <a:rect l="l" t="t" r="r" b="b"/>
              <a:pathLst>
                <a:path w="2760345" h="4745990">
                  <a:moveTo>
                    <a:pt x="2759976" y="0"/>
                  </a:moveTo>
                  <a:lnTo>
                    <a:pt x="0" y="0"/>
                  </a:lnTo>
                  <a:lnTo>
                    <a:pt x="0" y="4745393"/>
                  </a:lnTo>
                  <a:lnTo>
                    <a:pt x="2759976" y="4745393"/>
                  </a:lnTo>
                  <a:lnTo>
                    <a:pt x="2759976" y="0"/>
                  </a:lnTo>
                  <a:close/>
                </a:path>
              </a:pathLst>
            </a:custGeom>
            <a:solidFill>
              <a:srgbClr val="FFFD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150699" y="3392106"/>
              <a:ext cx="917575" cy="720090"/>
            </a:xfrm>
            <a:custGeom>
              <a:avLst/>
              <a:gdLst/>
              <a:ahLst/>
              <a:cxnLst/>
              <a:rect l="l" t="t" r="r" b="b"/>
              <a:pathLst>
                <a:path w="917575" h="720089">
                  <a:moveTo>
                    <a:pt x="409092" y="232676"/>
                  </a:moveTo>
                  <a:lnTo>
                    <a:pt x="403250" y="188099"/>
                  </a:lnTo>
                  <a:lnTo>
                    <a:pt x="390766" y="144005"/>
                  </a:lnTo>
                  <a:lnTo>
                    <a:pt x="364210" y="91478"/>
                  </a:lnTo>
                  <a:lnTo>
                    <a:pt x="329095" y="51371"/>
                  </a:lnTo>
                  <a:lnTo>
                    <a:pt x="287591" y="23126"/>
                  </a:lnTo>
                  <a:lnTo>
                    <a:pt x="241884" y="6184"/>
                  </a:lnTo>
                  <a:lnTo>
                    <a:pt x="194144" y="0"/>
                  </a:lnTo>
                  <a:lnTo>
                    <a:pt x="172072" y="2006"/>
                  </a:lnTo>
                  <a:lnTo>
                    <a:pt x="128104" y="11328"/>
                  </a:lnTo>
                  <a:lnTo>
                    <a:pt x="88163" y="30873"/>
                  </a:lnTo>
                  <a:lnTo>
                    <a:pt x="53962" y="59169"/>
                  </a:lnTo>
                  <a:lnTo>
                    <a:pt x="27254" y="94742"/>
                  </a:lnTo>
                  <a:lnTo>
                    <a:pt x="9740" y="136156"/>
                  </a:lnTo>
                  <a:lnTo>
                    <a:pt x="2984" y="187325"/>
                  </a:lnTo>
                  <a:lnTo>
                    <a:pt x="3695" y="213042"/>
                  </a:lnTo>
                  <a:lnTo>
                    <a:pt x="11315" y="270878"/>
                  </a:lnTo>
                  <a:lnTo>
                    <a:pt x="40068" y="325170"/>
                  </a:lnTo>
                  <a:lnTo>
                    <a:pt x="83489" y="359130"/>
                  </a:lnTo>
                  <a:lnTo>
                    <a:pt x="123875" y="381901"/>
                  </a:lnTo>
                  <a:lnTo>
                    <a:pt x="173329" y="410108"/>
                  </a:lnTo>
                  <a:lnTo>
                    <a:pt x="213614" y="441896"/>
                  </a:lnTo>
                  <a:lnTo>
                    <a:pt x="219900" y="472884"/>
                  </a:lnTo>
                  <a:lnTo>
                    <a:pt x="214350" y="490385"/>
                  </a:lnTo>
                  <a:lnTo>
                    <a:pt x="172885" y="550087"/>
                  </a:lnTo>
                  <a:lnTo>
                    <a:pt x="118745" y="602830"/>
                  </a:lnTo>
                  <a:lnTo>
                    <a:pt x="87325" y="624662"/>
                  </a:lnTo>
                  <a:lnTo>
                    <a:pt x="78549" y="630047"/>
                  </a:lnTo>
                  <a:lnTo>
                    <a:pt x="61239" y="641197"/>
                  </a:lnTo>
                  <a:lnTo>
                    <a:pt x="23812" y="667778"/>
                  </a:lnTo>
                  <a:lnTo>
                    <a:pt x="0" y="703160"/>
                  </a:lnTo>
                  <a:lnTo>
                    <a:pt x="2590" y="710552"/>
                  </a:lnTo>
                  <a:lnTo>
                    <a:pt x="8788" y="715403"/>
                  </a:lnTo>
                  <a:lnTo>
                    <a:pt x="17983" y="717067"/>
                  </a:lnTo>
                  <a:lnTo>
                    <a:pt x="23558" y="716978"/>
                  </a:lnTo>
                  <a:lnTo>
                    <a:pt x="66916" y="705472"/>
                  </a:lnTo>
                  <a:lnTo>
                    <a:pt x="127838" y="678141"/>
                  </a:lnTo>
                  <a:lnTo>
                    <a:pt x="194983" y="639051"/>
                  </a:lnTo>
                  <a:lnTo>
                    <a:pt x="231368" y="614260"/>
                  </a:lnTo>
                  <a:lnTo>
                    <a:pt x="265455" y="586536"/>
                  </a:lnTo>
                  <a:lnTo>
                    <a:pt x="296456" y="554964"/>
                  </a:lnTo>
                  <a:lnTo>
                    <a:pt x="328244" y="513448"/>
                  </a:lnTo>
                  <a:lnTo>
                    <a:pt x="354558" y="469328"/>
                  </a:lnTo>
                  <a:lnTo>
                    <a:pt x="375678" y="422770"/>
                  </a:lnTo>
                  <a:lnTo>
                    <a:pt x="391845" y="373938"/>
                  </a:lnTo>
                  <a:lnTo>
                    <a:pt x="403339" y="322986"/>
                  </a:lnTo>
                  <a:lnTo>
                    <a:pt x="408914" y="277660"/>
                  </a:lnTo>
                  <a:lnTo>
                    <a:pt x="409092" y="232676"/>
                  </a:lnTo>
                  <a:close/>
                </a:path>
                <a:path w="917575" h="720089">
                  <a:moveTo>
                    <a:pt x="917079" y="245478"/>
                  </a:moveTo>
                  <a:lnTo>
                    <a:pt x="908646" y="189255"/>
                  </a:lnTo>
                  <a:lnTo>
                    <a:pt x="886866" y="121716"/>
                  </a:lnTo>
                  <a:lnTo>
                    <a:pt x="862888" y="82854"/>
                  </a:lnTo>
                  <a:lnTo>
                    <a:pt x="832421" y="51117"/>
                  </a:lnTo>
                  <a:lnTo>
                    <a:pt x="796124" y="26974"/>
                  </a:lnTo>
                  <a:lnTo>
                    <a:pt x="754672" y="10909"/>
                  </a:lnTo>
                  <a:lnTo>
                    <a:pt x="708736" y="3403"/>
                  </a:lnTo>
                  <a:lnTo>
                    <a:pt x="660285" y="6807"/>
                  </a:lnTo>
                  <a:lnTo>
                    <a:pt x="614807" y="22301"/>
                  </a:lnTo>
                  <a:lnTo>
                    <a:pt x="574713" y="48336"/>
                  </a:lnTo>
                  <a:lnTo>
                    <a:pt x="542404" y="83413"/>
                  </a:lnTo>
                  <a:lnTo>
                    <a:pt x="520331" y="125996"/>
                  </a:lnTo>
                  <a:lnTo>
                    <a:pt x="510997" y="163588"/>
                  </a:lnTo>
                  <a:lnTo>
                    <a:pt x="508584" y="201333"/>
                  </a:lnTo>
                  <a:lnTo>
                    <a:pt x="511771" y="239115"/>
                  </a:lnTo>
                  <a:lnTo>
                    <a:pt x="519264" y="276796"/>
                  </a:lnTo>
                  <a:lnTo>
                    <a:pt x="542404" y="323443"/>
                  </a:lnTo>
                  <a:lnTo>
                    <a:pt x="581685" y="357593"/>
                  </a:lnTo>
                  <a:lnTo>
                    <a:pt x="622058" y="380238"/>
                  </a:lnTo>
                  <a:lnTo>
                    <a:pt x="642632" y="390944"/>
                  </a:lnTo>
                  <a:lnTo>
                    <a:pt x="663003" y="401993"/>
                  </a:lnTo>
                  <a:lnTo>
                    <a:pt x="697331" y="423075"/>
                  </a:lnTo>
                  <a:lnTo>
                    <a:pt x="726249" y="459409"/>
                  </a:lnTo>
                  <a:lnTo>
                    <a:pt x="726401" y="475462"/>
                  </a:lnTo>
                  <a:lnTo>
                    <a:pt x="720788" y="492899"/>
                  </a:lnTo>
                  <a:lnTo>
                    <a:pt x="678243" y="554037"/>
                  </a:lnTo>
                  <a:lnTo>
                    <a:pt x="624268" y="606132"/>
                  </a:lnTo>
                  <a:lnTo>
                    <a:pt x="577659" y="637476"/>
                  </a:lnTo>
                  <a:lnTo>
                    <a:pt x="562381" y="647407"/>
                  </a:lnTo>
                  <a:lnTo>
                    <a:pt x="525856" y="673658"/>
                  </a:lnTo>
                  <a:lnTo>
                    <a:pt x="506196" y="704062"/>
                  </a:lnTo>
                  <a:lnTo>
                    <a:pt x="508889" y="712774"/>
                  </a:lnTo>
                  <a:lnTo>
                    <a:pt x="516331" y="718451"/>
                  </a:lnTo>
                  <a:lnTo>
                    <a:pt x="527494" y="719874"/>
                  </a:lnTo>
                  <a:lnTo>
                    <a:pt x="532726" y="719429"/>
                  </a:lnTo>
                  <a:lnTo>
                    <a:pt x="574205" y="707834"/>
                  </a:lnTo>
                  <a:lnTo>
                    <a:pt x="633209" y="681393"/>
                  </a:lnTo>
                  <a:lnTo>
                    <a:pt x="700633" y="642289"/>
                  </a:lnTo>
                  <a:lnTo>
                    <a:pt x="738162" y="616851"/>
                  </a:lnTo>
                  <a:lnTo>
                    <a:pt x="773201" y="588251"/>
                  </a:lnTo>
                  <a:lnTo>
                    <a:pt x="804760" y="555396"/>
                  </a:lnTo>
                  <a:lnTo>
                    <a:pt x="833285" y="517677"/>
                  </a:lnTo>
                  <a:lnTo>
                    <a:pt x="857504" y="478066"/>
                  </a:lnTo>
                  <a:lnTo>
                    <a:pt x="877493" y="436384"/>
                  </a:lnTo>
                  <a:lnTo>
                    <a:pt x="893356" y="392455"/>
                  </a:lnTo>
                  <a:lnTo>
                    <a:pt x="905179" y="346100"/>
                  </a:lnTo>
                  <a:lnTo>
                    <a:pt x="913053" y="297180"/>
                  </a:lnTo>
                  <a:lnTo>
                    <a:pt x="917079" y="245478"/>
                  </a:lnTo>
                  <a:close/>
                </a:path>
              </a:pathLst>
            </a:custGeom>
            <a:solidFill>
              <a:srgbClr val="FFD654">
                <a:alpha val="8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68605" y="1405110"/>
              <a:ext cx="807114" cy="807097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5229783" y="1203617"/>
            <a:ext cx="2760345" cy="4745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50">
              <a:latin typeface="Times New Roman"/>
              <a:cs typeface="Times New Roman"/>
            </a:endParaRPr>
          </a:p>
          <a:p>
            <a:pPr marL="483870" marR="554355" algn="ctr">
              <a:lnSpc>
                <a:spcPct val="148800"/>
              </a:lnSpc>
            </a:pPr>
            <a:r>
              <a:rPr sz="1400" b="1" dirty="0">
                <a:latin typeface="AccentGraphicW00-Bold"/>
                <a:cs typeface="AccentGraphicW00-Bold"/>
              </a:rPr>
              <a:t>“Na</a:t>
            </a:r>
            <a:r>
              <a:rPr sz="1400" b="1" spc="145" dirty="0">
                <a:latin typeface="AccentGraphicW00-Bold"/>
                <a:cs typeface="AccentGraphicW00-Bold"/>
              </a:rPr>
              <a:t> </a:t>
            </a:r>
            <a:r>
              <a:rPr sz="1400" b="1" dirty="0">
                <a:latin typeface="AccentGraphicW00-Bold"/>
                <a:cs typeface="AccentGraphicW00-Bold"/>
              </a:rPr>
              <a:t>mijn</a:t>
            </a:r>
            <a:r>
              <a:rPr sz="1400" b="1" spc="160" dirty="0">
                <a:latin typeface="AccentGraphicW00-Bold"/>
                <a:cs typeface="AccentGraphicW00-Bold"/>
              </a:rPr>
              <a:t> </a:t>
            </a:r>
            <a:r>
              <a:rPr sz="1400" b="1" spc="-10" dirty="0">
                <a:latin typeface="AccentGraphicW00-Bold"/>
                <a:cs typeface="AccentGraphicW00-Bold"/>
              </a:rPr>
              <a:t>opleiding </a:t>
            </a:r>
            <a:r>
              <a:rPr sz="1400" b="1" dirty="0">
                <a:latin typeface="AccentGraphicW00-Bold"/>
                <a:cs typeface="AccentGraphicW00-Bold"/>
              </a:rPr>
              <a:t>had</a:t>
            </a:r>
            <a:r>
              <a:rPr sz="1400" b="1" spc="120" dirty="0">
                <a:latin typeface="AccentGraphicW00-Bold"/>
                <a:cs typeface="AccentGraphicW00-Bold"/>
              </a:rPr>
              <a:t> </a:t>
            </a:r>
            <a:r>
              <a:rPr sz="1400" b="1" dirty="0">
                <a:latin typeface="AccentGraphicW00-Bold"/>
                <a:cs typeface="AccentGraphicW00-Bold"/>
              </a:rPr>
              <a:t>ik</a:t>
            </a:r>
            <a:r>
              <a:rPr sz="1400" b="1" spc="135" dirty="0">
                <a:latin typeface="AccentGraphicW00-Bold"/>
                <a:cs typeface="AccentGraphicW00-Bold"/>
              </a:rPr>
              <a:t> </a:t>
            </a:r>
            <a:r>
              <a:rPr sz="1400" b="1" dirty="0">
                <a:latin typeface="AccentGraphicW00-Bold"/>
                <a:cs typeface="AccentGraphicW00-Bold"/>
              </a:rPr>
              <a:t>veel</a:t>
            </a:r>
            <a:r>
              <a:rPr sz="1400" b="1" spc="135" dirty="0">
                <a:latin typeface="AccentGraphicW00-Bold"/>
                <a:cs typeface="AccentGraphicW00-Bold"/>
              </a:rPr>
              <a:t> </a:t>
            </a:r>
            <a:r>
              <a:rPr sz="1400" b="1" spc="-10" dirty="0">
                <a:latin typeface="AccentGraphicW00-Bold"/>
                <a:cs typeface="AccentGraphicW00-Bold"/>
              </a:rPr>
              <a:t>kennis</a:t>
            </a:r>
            <a:endParaRPr sz="1400">
              <a:latin typeface="AccentGraphicW00-Bold"/>
              <a:cs typeface="AccentGraphicW00-Bold"/>
            </a:endParaRPr>
          </a:p>
          <a:p>
            <a:pPr marL="390525" marR="461645" algn="ctr">
              <a:lnSpc>
                <a:spcPct val="148800"/>
              </a:lnSpc>
            </a:pPr>
            <a:r>
              <a:rPr sz="1400" b="1" dirty="0">
                <a:latin typeface="AccentGraphicW00-Bold"/>
                <a:cs typeface="AccentGraphicW00-Bold"/>
              </a:rPr>
              <a:t>vergaard</a:t>
            </a:r>
            <a:r>
              <a:rPr sz="1400" b="1" spc="170" dirty="0">
                <a:latin typeface="AccentGraphicW00-Bold"/>
                <a:cs typeface="AccentGraphicW00-Bold"/>
              </a:rPr>
              <a:t> </a:t>
            </a:r>
            <a:r>
              <a:rPr sz="1400" b="1" dirty="0">
                <a:latin typeface="AccentGraphicW00-Bold"/>
                <a:cs typeface="AccentGraphicW00-Bold"/>
              </a:rPr>
              <a:t>maar</a:t>
            </a:r>
            <a:r>
              <a:rPr sz="1400" b="1" spc="170" dirty="0">
                <a:latin typeface="AccentGraphicW00-Bold"/>
                <a:cs typeface="AccentGraphicW00-Bold"/>
              </a:rPr>
              <a:t> </a:t>
            </a:r>
            <a:r>
              <a:rPr sz="1400" b="1" dirty="0">
                <a:latin typeface="AccentGraphicW00-Bold"/>
                <a:cs typeface="AccentGraphicW00-Bold"/>
              </a:rPr>
              <a:t>ik</a:t>
            </a:r>
            <a:r>
              <a:rPr sz="1400" b="1" spc="175" dirty="0">
                <a:latin typeface="AccentGraphicW00-Bold"/>
                <a:cs typeface="AccentGraphicW00-Bold"/>
              </a:rPr>
              <a:t> </a:t>
            </a:r>
            <a:r>
              <a:rPr sz="1400" b="1" spc="-20" dirty="0">
                <a:latin typeface="AccentGraphicW00-Bold"/>
                <a:cs typeface="AccentGraphicW00-Bold"/>
              </a:rPr>
              <a:t>wist </a:t>
            </a:r>
            <a:r>
              <a:rPr sz="1400" b="1" dirty="0">
                <a:latin typeface="AccentGraphicW00-Bold"/>
                <a:cs typeface="AccentGraphicW00-Bold"/>
              </a:rPr>
              <a:t>nog</a:t>
            </a:r>
            <a:r>
              <a:rPr sz="1400" b="1" spc="140" dirty="0">
                <a:latin typeface="AccentGraphicW00-Bold"/>
                <a:cs typeface="AccentGraphicW00-Bold"/>
              </a:rPr>
              <a:t> </a:t>
            </a:r>
            <a:r>
              <a:rPr sz="1400" b="1" dirty="0">
                <a:latin typeface="AccentGraphicW00-Bold"/>
                <a:cs typeface="AccentGraphicW00-Bold"/>
              </a:rPr>
              <a:t>niet</a:t>
            </a:r>
            <a:r>
              <a:rPr sz="1400" b="1" spc="140" dirty="0">
                <a:latin typeface="AccentGraphicW00-Bold"/>
                <a:cs typeface="AccentGraphicW00-Bold"/>
              </a:rPr>
              <a:t> </a:t>
            </a:r>
            <a:r>
              <a:rPr sz="1400" b="1" dirty="0">
                <a:latin typeface="AccentGraphicW00-Bold"/>
                <a:cs typeface="AccentGraphicW00-Bold"/>
              </a:rPr>
              <a:t>hoe</a:t>
            </a:r>
            <a:r>
              <a:rPr sz="1400" b="1" spc="140" dirty="0">
                <a:latin typeface="AccentGraphicW00-Bold"/>
                <a:cs typeface="AccentGraphicW00-Bold"/>
              </a:rPr>
              <a:t> </a:t>
            </a:r>
            <a:r>
              <a:rPr sz="1400" b="1" dirty="0">
                <a:latin typeface="AccentGraphicW00-Bold"/>
                <a:cs typeface="AccentGraphicW00-Bold"/>
              </a:rPr>
              <a:t>ik</a:t>
            </a:r>
            <a:r>
              <a:rPr sz="1400" b="1" spc="140" dirty="0">
                <a:latin typeface="AccentGraphicW00-Bold"/>
                <a:cs typeface="AccentGraphicW00-Bold"/>
              </a:rPr>
              <a:t> </a:t>
            </a:r>
            <a:r>
              <a:rPr sz="1400" b="1" spc="-25" dirty="0">
                <a:latin typeface="AccentGraphicW00-Bold"/>
                <a:cs typeface="AccentGraphicW00-Bold"/>
              </a:rPr>
              <a:t>dit</a:t>
            </a:r>
            <a:endParaRPr sz="1400">
              <a:latin typeface="AccentGraphicW00-Bold"/>
              <a:cs typeface="AccentGraphicW00-Bold"/>
            </a:endParaRPr>
          </a:p>
          <a:p>
            <a:pPr marL="342900" marR="413384" algn="ctr">
              <a:lnSpc>
                <a:spcPct val="148800"/>
              </a:lnSpc>
            </a:pPr>
            <a:r>
              <a:rPr sz="1400" b="1" dirty="0">
                <a:latin typeface="AccentGraphicW00-Bold"/>
                <a:cs typeface="AccentGraphicW00-Bold"/>
              </a:rPr>
              <a:t>moest</a:t>
            </a:r>
            <a:r>
              <a:rPr sz="1400" b="1" spc="204" dirty="0">
                <a:latin typeface="AccentGraphicW00-Bold"/>
                <a:cs typeface="AccentGraphicW00-Bold"/>
              </a:rPr>
              <a:t> </a:t>
            </a:r>
            <a:r>
              <a:rPr sz="1400" b="1" dirty="0">
                <a:latin typeface="AccentGraphicW00-Bold"/>
                <a:cs typeface="AccentGraphicW00-Bold"/>
              </a:rPr>
              <a:t>toepassen</a:t>
            </a:r>
            <a:r>
              <a:rPr sz="1400" b="1" spc="210" dirty="0">
                <a:latin typeface="AccentGraphicW00-Bold"/>
                <a:cs typeface="AccentGraphicW00-Bold"/>
              </a:rPr>
              <a:t> </a:t>
            </a:r>
            <a:r>
              <a:rPr sz="1400" b="1" dirty="0">
                <a:latin typeface="AccentGraphicW00-Bold"/>
                <a:cs typeface="AccentGraphicW00-Bold"/>
              </a:rPr>
              <a:t>in</a:t>
            </a:r>
            <a:r>
              <a:rPr sz="1400" b="1" spc="210" dirty="0">
                <a:latin typeface="AccentGraphicW00-Bold"/>
                <a:cs typeface="AccentGraphicW00-Bold"/>
              </a:rPr>
              <a:t> </a:t>
            </a:r>
            <a:r>
              <a:rPr sz="1400" b="1" spc="-25" dirty="0">
                <a:latin typeface="AccentGraphicW00-Bold"/>
                <a:cs typeface="AccentGraphicW00-Bold"/>
              </a:rPr>
              <a:t>de </a:t>
            </a:r>
            <a:r>
              <a:rPr sz="1400" b="1" dirty="0">
                <a:latin typeface="AccentGraphicW00-Bold"/>
                <a:cs typeface="AccentGraphicW00-Bold"/>
              </a:rPr>
              <a:t>praktijk.</a:t>
            </a:r>
            <a:r>
              <a:rPr sz="1400" b="1" spc="190" dirty="0">
                <a:latin typeface="AccentGraphicW00-Bold"/>
                <a:cs typeface="AccentGraphicW00-Bold"/>
              </a:rPr>
              <a:t> </a:t>
            </a:r>
            <a:r>
              <a:rPr sz="1400" b="1" dirty="0">
                <a:latin typeface="AccentGraphicW00-Bold"/>
                <a:cs typeface="AccentGraphicW00-Bold"/>
              </a:rPr>
              <a:t>Ik</a:t>
            </a:r>
            <a:r>
              <a:rPr sz="1400" b="1" spc="190" dirty="0">
                <a:latin typeface="AccentGraphicW00-Bold"/>
                <a:cs typeface="AccentGraphicW00-Bold"/>
              </a:rPr>
              <a:t> </a:t>
            </a:r>
            <a:r>
              <a:rPr sz="1400" b="1" dirty="0">
                <a:latin typeface="AccentGraphicW00-Bold"/>
                <a:cs typeface="AccentGraphicW00-Bold"/>
              </a:rPr>
              <a:t>ben</a:t>
            </a:r>
            <a:r>
              <a:rPr sz="1400" b="1" spc="195" dirty="0">
                <a:latin typeface="AccentGraphicW00-Bold"/>
                <a:cs typeface="AccentGraphicW00-Bold"/>
              </a:rPr>
              <a:t> </a:t>
            </a:r>
            <a:r>
              <a:rPr sz="1400" b="1" spc="-10" dirty="0">
                <a:latin typeface="AccentGraphicW00-Bold"/>
                <a:cs typeface="AccentGraphicW00-Bold"/>
              </a:rPr>
              <a:t>enorm </a:t>
            </a:r>
            <a:r>
              <a:rPr sz="1400" b="1" dirty="0">
                <a:latin typeface="AccentGraphicW00-Bold"/>
                <a:cs typeface="AccentGraphicW00-Bold"/>
              </a:rPr>
              <a:t>op</a:t>
            </a:r>
            <a:r>
              <a:rPr sz="1400" b="1" spc="110" dirty="0">
                <a:latin typeface="AccentGraphicW00-Bold"/>
                <a:cs typeface="AccentGraphicW00-Bold"/>
              </a:rPr>
              <a:t> </a:t>
            </a:r>
            <a:r>
              <a:rPr sz="1400" b="1" dirty="0">
                <a:latin typeface="AccentGraphicW00-Bold"/>
                <a:cs typeface="AccentGraphicW00-Bold"/>
              </a:rPr>
              <a:t>weg</a:t>
            </a:r>
            <a:r>
              <a:rPr sz="1400" b="1" spc="114" dirty="0">
                <a:latin typeface="AccentGraphicW00-Bold"/>
                <a:cs typeface="AccentGraphicW00-Bold"/>
              </a:rPr>
              <a:t> </a:t>
            </a:r>
            <a:r>
              <a:rPr sz="1400" b="1" spc="-10" dirty="0">
                <a:latin typeface="AccentGraphicW00-Bold"/>
                <a:cs typeface="AccentGraphicW00-Bold"/>
              </a:rPr>
              <a:t>geholpen</a:t>
            </a:r>
            <a:endParaRPr sz="1400">
              <a:latin typeface="AccentGraphicW00-Bold"/>
              <a:cs typeface="AccentGraphicW00-Bold"/>
            </a:endParaRPr>
          </a:p>
          <a:p>
            <a:pPr marL="474980" marR="549910" algn="ctr">
              <a:lnSpc>
                <a:spcPct val="148800"/>
              </a:lnSpc>
              <a:spcBef>
                <a:spcPts val="5"/>
              </a:spcBef>
            </a:pPr>
            <a:r>
              <a:rPr sz="1400" b="1" dirty="0">
                <a:latin typeface="AccentGraphicW00-Bold"/>
                <a:cs typeface="AccentGraphicW00-Bold"/>
              </a:rPr>
              <a:t>door</a:t>
            </a:r>
            <a:r>
              <a:rPr sz="1400" b="1" spc="200" dirty="0">
                <a:latin typeface="AccentGraphicW00-Bold"/>
                <a:cs typeface="AccentGraphicW00-Bold"/>
              </a:rPr>
              <a:t> </a:t>
            </a:r>
            <a:r>
              <a:rPr sz="1400" b="1" dirty="0">
                <a:latin typeface="AccentGraphicW00-Bold"/>
                <a:cs typeface="AccentGraphicW00-Bold"/>
              </a:rPr>
              <a:t>Isatis</a:t>
            </a:r>
            <a:r>
              <a:rPr sz="1400" b="1" spc="210" dirty="0">
                <a:latin typeface="AccentGraphicW00-Bold"/>
                <a:cs typeface="AccentGraphicW00-Bold"/>
              </a:rPr>
              <a:t> </a:t>
            </a:r>
            <a:r>
              <a:rPr sz="1400" b="1" spc="-10" dirty="0">
                <a:latin typeface="AccentGraphicW00-Bold"/>
                <a:cs typeface="AccentGraphicW00-Bold"/>
              </a:rPr>
              <a:t>Business Solutions.’’</a:t>
            </a:r>
            <a:endParaRPr sz="1400">
              <a:latin typeface="AccentGraphicW00-Bold"/>
              <a:cs typeface="AccentGraphicW00-Bold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AccentGraphicW00-Bold"/>
              <a:cs typeface="AccentGraphicW00-Bold"/>
            </a:endParaRPr>
          </a:p>
          <a:p>
            <a:pPr marR="13970" algn="ctr">
              <a:lnSpc>
                <a:spcPct val="100000"/>
              </a:lnSpc>
            </a:pPr>
            <a:r>
              <a:rPr sz="1200" b="1" spc="-10" dirty="0">
                <a:latin typeface="Carmen Sans ExtraBold"/>
                <a:cs typeface="Carmen Sans ExtraBold"/>
              </a:rPr>
              <a:t>Rinke</a:t>
            </a:r>
            <a:endParaRPr sz="1200">
              <a:latin typeface="Carmen Sans ExtraBold"/>
              <a:cs typeface="Carmen Sans ExtraBold"/>
            </a:endParaRPr>
          </a:p>
          <a:p>
            <a:pPr marR="11430" algn="ctr">
              <a:lnSpc>
                <a:spcPct val="100000"/>
              </a:lnSpc>
              <a:spcBef>
                <a:spcPts val="375"/>
              </a:spcBef>
            </a:pPr>
            <a:r>
              <a:rPr sz="1000" b="0" dirty="0">
                <a:latin typeface="Carmen Sans Medium"/>
                <a:cs typeface="Carmen Sans Medium"/>
              </a:rPr>
              <a:t>DHL</a:t>
            </a:r>
            <a:r>
              <a:rPr sz="1000" b="0" spc="-5" dirty="0">
                <a:latin typeface="Carmen Sans Medium"/>
                <a:cs typeface="Carmen Sans Medium"/>
              </a:rPr>
              <a:t> </a:t>
            </a:r>
            <a:r>
              <a:rPr sz="1000" b="0" dirty="0">
                <a:latin typeface="Carmen Sans Medium"/>
                <a:cs typeface="Carmen Sans Medium"/>
              </a:rPr>
              <a:t>| Data </a:t>
            </a:r>
            <a:r>
              <a:rPr sz="1000" b="0" spc="-10" dirty="0">
                <a:latin typeface="Carmen Sans Medium"/>
                <a:cs typeface="Carmen Sans Medium"/>
              </a:rPr>
              <a:t>Engineer</a:t>
            </a:r>
            <a:endParaRPr sz="1000">
              <a:latin typeface="Carmen Sans Medium"/>
              <a:cs typeface="Carmen Sans Medium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944679" y="836815"/>
            <a:ext cx="229997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0" dirty="0">
                <a:solidFill>
                  <a:srgbClr val="020203"/>
                </a:solidFill>
              </a:rPr>
              <a:t>Ervaringen</a:t>
            </a:r>
          </a:p>
        </p:txBody>
      </p:sp>
      <p:grpSp>
        <p:nvGrpSpPr>
          <p:cNvPr id="11" name="object 11"/>
          <p:cNvGrpSpPr/>
          <p:nvPr/>
        </p:nvGrpSpPr>
        <p:grpSpPr>
          <a:xfrm>
            <a:off x="1917001" y="2195995"/>
            <a:ext cx="2760345" cy="2760345"/>
            <a:chOff x="1917001" y="2195995"/>
            <a:chExt cx="2760345" cy="2760345"/>
          </a:xfrm>
        </p:grpSpPr>
        <p:sp>
          <p:nvSpPr>
            <p:cNvPr id="12" name="object 12"/>
            <p:cNvSpPr/>
            <p:nvPr/>
          </p:nvSpPr>
          <p:spPr>
            <a:xfrm>
              <a:off x="1917001" y="2195995"/>
              <a:ext cx="2760345" cy="2760345"/>
            </a:xfrm>
            <a:custGeom>
              <a:avLst/>
              <a:gdLst/>
              <a:ahLst/>
              <a:cxnLst/>
              <a:rect l="l" t="t" r="r" b="b"/>
              <a:pathLst>
                <a:path w="2760345" h="2760345">
                  <a:moveTo>
                    <a:pt x="2759976" y="0"/>
                  </a:moveTo>
                  <a:lnTo>
                    <a:pt x="0" y="0"/>
                  </a:lnTo>
                  <a:lnTo>
                    <a:pt x="0" y="2759976"/>
                  </a:lnTo>
                  <a:lnTo>
                    <a:pt x="2759976" y="2759976"/>
                  </a:lnTo>
                  <a:lnTo>
                    <a:pt x="2759976" y="0"/>
                  </a:lnTo>
                  <a:close/>
                </a:path>
              </a:pathLst>
            </a:custGeom>
            <a:solidFill>
              <a:srgbClr val="FFFD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837904" y="3430498"/>
              <a:ext cx="917575" cy="720090"/>
            </a:xfrm>
            <a:custGeom>
              <a:avLst/>
              <a:gdLst/>
              <a:ahLst/>
              <a:cxnLst/>
              <a:rect l="l" t="t" r="r" b="b"/>
              <a:pathLst>
                <a:path w="917575" h="720089">
                  <a:moveTo>
                    <a:pt x="409105" y="232676"/>
                  </a:moveTo>
                  <a:lnTo>
                    <a:pt x="403263" y="188099"/>
                  </a:lnTo>
                  <a:lnTo>
                    <a:pt x="390766" y="144005"/>
                  </a:lnTo>
                  <a:lnTo>
                    <a:pt x="364223" y="91490"/>
                  </a:lnTo>
                  <a:lnTo>
                    <a:pt x="329107" y="51371"/>
                  </a:lnTo>
                  <a:lnTo>
                    <a:pt x="287604" y="23126"/>
                  </a:lnTo>
                  <a:lnTo>
                    <a:pt x="241896" y="6184"/>
                  </a:lnTo>
                  <a:lnTo>
                    <a:pt x="194144" y="0"/>
                  </a:lnTo>
                  <a:lnTo>
                    <a:pt x="172072" y="2006"/>
                  </a:lnTo>
                  <a:lnTo>
                    <a:pt x="128104" y="11341"/>
                  </a:lnTo>
                  <a:lnTo>
                    <a:pt x="88163" y="30873"/>
                  </a:lnTo>
                  <a:lnTo>
                    <a:pt x="53975" y="59169"/>
                  </a:lnTo>
                  <a:lnTo>
                    <a:pt x="27254" y="94754"/>
                  </a:lnTo>
                  <a:lnTo>
                    <a:pt x="9740" y="136156"/>
                  </a:lnTo>
                  <a:lnTo>
                    <a:pt x="2997" y="187337"/>
                  </a:lnTo>
                  <a:lnTo>
                    <a:pt x="3695" y="213042"/>
                  </a:lnTo>
                  <a:lnTo>
                    <a:pt x="11328" y="270878"/>
                  </a:lnTo>
                  <a:lnTo>
                    <a:pt x="40081" y="325170"/>
                  </a:lnTo>
                  <a:lnTo>
                    <a:pt x="83502" y="359130"/>
                  </a:lnTo>
                  <a:lnTo>
                    <a:pt x="123888" y="381901"/>
                  </a:lnTo>
                  <a:lnTo>
                    <a:pt x="173329" y="410108"/>
                  </a:lnTo>
                  <a:lnTo>
                    <a:pt x="213626" y="441896"/>
                  </a:lnTo>
                  <a:lnTo>
                    <a:pt x="219900" y="472884"/>
                  </a:lnTo>
                  <a:lnTo>
                    <a:pt x="214350" y="490385"/>
                  </a:lnTo>
                  <a:lnTo>
                    <a:pt x="172897" y="550087"/>
                  </a:lnTo>
                  <a:lnTo>
                    <a:pt x="118757" y="602830"/>
                  </a:lnTo>
                  <a:lnTo>
                    <a:pt x="87325" y="624662"/>
                  </a:lnTo>
                  <a:lnTo>
                    <a:pt x="78562" y="630059"/>
                  </a:lnTo>
                  <a:lnTo>
                    <a:pt x="61252" y="641210"/>
                  </a:lnTo>
                  <a:lnTo>
                    <a:pt x="23825" y="667778"/>
                  </a:lnTo>
                  <a:lnTo>
                    <a:pt x="0" y="703160"/>
                  </a:lnTo>
                  <a:lnTo>
                    <a:pt x="2603" y="710552"/>
                  </a:lnTo>
                  <a:lnTo>
                    <a:pt x="8801" y="715416"/>
                  </a:lnTo>
                  <a:lnTo>
                    <a:pt x="17983" y="717067"/>
                  </a:lnTo>
                  <a:lnTo>
                    <a:pt x="23558" y="716978"/>
                  </a:lnTo>
                  <a:lnTo>
                    <a:pt x="66916" y="705485"/>
                  </a:lnTo>
                  <a:lnTo>
                    <a:pt x="127850" y="678141"/>
                  </a:lnTo>
                  <a:lnTo>
                    <a:pt x="194983" y="639064"/>
                  </a:lnTo>
                  <a:lnTo>
                    <a:pt x="231368" y="614260"/>
                  </a:lnTo>
                  <a:lnTo>
                    <a:pt x="265468" y="586536"/>
                  </a:lnTo>
                  <a:lnTo>
                    <a:pt x="296456" y="554964"/>
                  </a:lnTo>
                  <a:lnTo>
                    <a:pt x="328244" y="513461"/>
                  </a:lnTo>
                  <a:lnTo>
                    <a:pt x="354571" y="469341"/>
                  </a:lnTo>
                  <a:lnTo>
                    <a:pt x="375691" y="422783"/>
                  </a:lnTo>
                  <a:lnTo>
                    <a:pt x="391858" y="373938"/>
                  </a:lnTo>
                  <a:lnTo>
                    <a:pt x="403339" y="322986"/>
                  </a:lnTo>
                  <a:lnTo>
                    <a:pt x="408927" y="277660"/>
                  </a:lnTo>
                  <a:lnTo>
                    <a:pt x="409105" y="232676"/>
                  </a:lnTo>
                  <a:close/>
                </a:path>
                <a:path w="917575" h="720089">
                  <a:moveTo>
                    <a:pt x="917079" y="245491"/>
                  </a:moveTo>
                  <a:lnTo>
                    <a:pt x="908659" y="189268"/>
                  </a:lnTo>
                  <a:lnTo>
                    <a:pt x="886866" y="121729"/>
                  </a:lnTo>
                  <a:lnTo>
                    <a:pt x="862901" y="82867"/>
                  </a:lnTo>
                  <a:lnTo>
                    <a:pt x="832434" y="51117"/>
                  </a:lnTo>
                  <a:lnTo>
                    <a:pt x="796137" y="26987"/>
                  </a:lnTo>
                  <a:lnTo>
                    <a:pt x="754684" y="10922"/>
                  </a:lnTo>
                  <a:lnTo>
                    <a:pt x="708736" y="3416"/>
                  </a:lnTo>
                  <a:lnTo>
                    <a:pt x="660298" y="6819"/>
                  </a:lnTo>
                  <a:lnTo>
                    <a:pt x="614819" y="22301"/>
                  </a:lnTo>
                  <a:lnTo>
                    <a:pt x="574713" y="48348"/>
                  </a:lnTo>
                  <a:lnTo>
                    <a:pt x="542417" y="83413"/>
                  </a:lnTo>
                  <a:lnTo>
                    <a:pt x="520331" y="126009"/>
                  </a:lnTo>
                  <a:lnTo>
                    <a:pt x="511009" y="163601"/>
                  </a:lnTo>
                  <a:lnTo>
                    <a:pt x="508596" y="201345"/>
                  </a:lnTo>
                  <a:lnTo>
                    <a:pt x="511784" y="239115"/>
                  </a:lnTo>
                  <a:lnTo>
                    <a:pt x="519264" y="276809"/>
                  </a:lnTo>
                  <a:lnTo>
                    <a:pt x="542417" y="323456"/>
                  </a:lnTo>
                  <a:lnTo>
                    <a:pt x="581685" y="357606"/>
                  </a:lnTo>
                  <a:lnTo>
                    <a:pt x="622058" y="380238"/>
                  </a:lnTo>
                  <a:lnTo>
                    <a:pt x="642632" y="390956"/>
                  </a:lnTo>
                  <a:lnTo>
                    <a:pt x="663003" y="402005"/>
                  </a:lnTo>
                  <a:lnTo>
                    <a:pt x="697344" y="423087"/>
                  </a:lnTo>
                  <a:lnTo>
                    <a:pt x="726262" y="459422"/>
                  </a:lnTo>
                  <a:lnTo>
                    <a:pt x="726414" y="475462"/>
                  </a:lnTo>
                  <a:lnTo>
                    <a:pt x="720788" y="492912"/>
                  </a:lnTo>
                  <a:lnTo>
                    <a:pt x="678243" y="554050"/>
                  </a:lnTo>
                  <a:lnTo>
                    <a:pt x="624281" y="606132"/>
                  </a:lnTo>
                  <a:lnTo>
                    <a:pt x="577672" y="637489"/>
                  </a:lnTo>
                  <a:lnTo>
                    <a:pt x="562394" y="647420"/>
                  </a:lnTo>
                  <a:lnTo>
                    <a:pt x="525868" y="673671"/>
                  </a:lnTo>
                  <a:lnTo>
                    <a:pt x="506209" y="704062"/>
                  </a:lnTo>
                  <a:lnTo>
                    <a:pt x="508889" y="712774"/>
                  </a:lnTo>
                  <a:lnTo>
                    <a:pt x="516343" y="718451"/>
                  </a:lnTo>
                  <a:lnTo>
                    <a:pt x="527494" y="719886"/>
                  </a:lnTo>
                  <a:lnTo>
                    <a:pt x="532726" y="719442"/>
                  </a:lnTo>
                  <a:lnTo>
                    <a:pt x="574205" y="707847"/>
                  </a:lnTo>
                  <a:lnTo>
                    <a:pt x="633222" y="681405"/>
                  </a:lnTo>
                  <a:lnTo>
                    <a:pt x="700633" y="642302"/>
                  </a:lnTo>
                  <a:lnTo>
                    <a:pt x="738174" y="616851"/>
                  </a:lnTo>
                  <a:lnTo>
                    <a:pt x="773214" y="588264"/>
                  </a:lnTo>
                  <a:lnTo>
                    <a:pt x="804760" y="555409"/>
                  </a:lnTo>
                  <a:lnTo>
                    <a:pt x="833297" y="517690"/>
                  </a:lnTo>
                  <a:lnTo>
                    <a:pt x="857504" y="478066"/>
                  </a:lnTo>
                  <a:lnTo>
                    <a:pt x="877506" y="436384"/>
                  </a:lnTo>
                  <a:lnTo>
                    <a:pt x="893368" y="392455"/>
                  </a:lnTo>
                  <a:lnTo>
                    <a:pt x="905192" y="346113"/>
                  </a:lnTo>
                  <a:lnTo>
                    <a:pt x="913066" y="297180"/>
                  </a:lnTo>
                  <a:lnTo>
                    <a:pt x="917079" y="245491"/>
                  </a:lnTo>
                  <a:close/>
                </a:path>
              </a:pathLst>
            </a:custGeom>
            <a:solidFill>
              <a:srgbClr val="FFD654">
                <a:alpha val="8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37662" y="2478498"/>
              <a:ext cx="643432" cy="643432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1917001" y="2195995"/>
            <a:ext cx="2760345" cy="2760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366395" marR="473075" algn="ctr">
              <a:lnSpc>
                <a:spcPct val="138900"/>
              </a:lnSpc>
              <a:spcBef>
                <a:spcPts val="1255"/>
              </a:spcBef>
            </a:pPr>
            <a:r>
              <a:rPr sz="1500" b="1" dirty="0">
                <a:latin typeface="AccentGraphicW00-Bold"/>
                <a:cs typeface="AccentGraphicW00-Bold"/>
              </a:rPr>
              <a:t>‘‘De</a:t>
            </a:r>
            <a:r>
              <a:rPr sz="1500" b="1" spc="290" dirty="0">
                <a:latin typeface="AccentGraphicW00-Bold"/>
                <a:cs typeface="AccentGraphicW00-Bold"/>
              </a:rPr>
              <a:t> </a:t>
            </a:r>
            <a:r>
              <a:rPr sz="1500" b="1" dirty="0">
                <a:latin typeface="AccentGraphicW00-Bold"/>
                <a:cs typeface="AccentGraphicW00-Bold"/>
              </a:rPr>
              <a:t>Begeleiding</a:t>
            </a:r>
            <a:r>
              <a:rPr sz="1500" b="1" spc="305" dirty="0">
                <a:latin typeface="AccentGraphicW00-Bold"/>
                <a:cs typeface="AccentGraphicW00-Bold"/>
              </a:rPr>
              <a:t> </a:t>
            </a:r>
            <a:r>
              <a:rPr sz="1500" b="1" spc="-25" dirty="0">
                <a:latin typeface="AccentGraphicW00-Bold"/>
                <a:cs typeface="AccentGraphicW00-Bold"/>
              </a:rPr>
              <a:t>bij </a:t>
            </a:r>
            <a:r>
              <a:rPr sz="1500" b="1" dirty="0">
                <a:latin typeface="AccentGraphicW00-Bold"/>
                <a:cs typeface="AccentGraphicW00-Bold"/>
              </a:rPr>
              <a:t>IBS</a:t>
            </a:r>
            <a:r>
              <a:rPr sz="1500" b="1" spc="160" dirty="0">
                <a:latin typeface="AccentGraphicW00-Bold"/>
                <a:cs typeface="AccentGraphicW00-Bold"/>
              </a:rPr>
              <a:t> </a:t>
            </a:r>
            <a:r>
              <a:rPr sz="1500" b="1" dirty="0">
                <a:latin typeface="AccentGraphicW00-Bold"/>
                <a:cs typeface="AccentGraphicW00-Bold"/>
              </a:rPr>
              <a:t>is</a:t>
            </a:r>
            <a:r>
              <a:rPr sz="1500" b="1" spc="160" dirty="0">
                <a:latin typeface="AccentGraphicW00-Bold"/>
                <a:cs typeface="AccentGraphicW00-Bold"/>
              </a:rPr>
              <a:t> </a:t>
            </a:r>
            <a:r>
              <a:rPr sz="1500" b="1" dirty="0">
                <a:latin typeface="AccentGraphicW00-Bold"/>
                <a:cs typeface="AccentGraphicW00-Bold"/>
              </a:rPr>
              <a:t>gewoon</a:t>
            </a:r>
            <a:r>
              <a:rPr sz="1500" b="1" spc="165" dirty="0">
                <a:latin typeface="AccentGraphicW00-Bold"/>
                <a:cs typeface="AccentGraphicW00-Bold"/>
              </a:rPr>
              <a:t> </a:t>
            </a:r>
            <a:r>
              <a:rPr sz="1500" b="1" spc="-25" dirty="0">
                <a:latin typeface="AccentGraphicW00-Bold"/>
                <a:cs typeface="AccentGraphicW00-Bold"/>
              </a:rPr>
              <a:t>erg</a:t>
            </a:r>
            <a:endParaRPr sz="1500">
              <a:latin typeface="AccentGraphicW00-Bold"/>
              <a:cs typeface="AccentGraphicW00-Bold"/>
            </a:endParaRPr>
          </a:p>
          <a:p>
            <a:pPr marR="106680" algn="ctr">
              <a:lnSpc>
                <a:spcPct val="100000"/>
              </a:lnSpc>
              <a:spcBef>
                <a:spcPts val="700"/>
              </a:spcBef>
            </a:pPr>
            <a:r>
              <a:rPr sz="1500" b="1" spc="-10" dirty="0">
                <a:latin typeface="AccentGraphicW00-Bold"/>
                <a:cs typeface="AccentGraphicW00-Bold"/>
              </a:rPr>
              <a:t>goed.’’</a:t>
            </a:r>
            <a:endParaRPr sz="1500">
              <a:latin typeface="AccentGraphicW00-Bold"/>
              <a:cs typeface="AccentGraphicW00-Bold"/>
            </a:endParaRPr>
          </a:p>
          <a:p>
            <a:pPr marL="13970" algn="ctr">
              <a:lnSpc>
                <a:spcPct val="100000"/>
              </a:lnSpc>
              <a:spcBef>
                <a:spcPts val="1240"/>
              </a:spcBef>
            </a:pPr>
            <a:r>
              <a:rPr sz="1200" b="1" dirty="0">
                <a:latin typeface="Carmen Sans ExtraBold"/>
                <a:cs typeface="Carmen Sans ExtraBold"/>
              </a:rPr>
              <a:t>Gertjan </a:t>
            </a:r>
            <a:r>
              <a:rPr sz="1200" b="1" spc="-10" dirty="0">
                <a:latin typeface="Carmen Sans ExtraBold"/>
                <a:cs typeface="Carmen Sans ExtraBold"/>
              </a:rPr>
              <a:t>Houwen</a:t>
            </a:r>
            <a:endParaRPr sz="1200">
              <a:latin typeface="Carmen Sans ExtraBold"/>
              <a:cs typeface="Carmen Sans ExtraBold"/>
            </a:endParaRPr>
          </a:p>
          <a:p>
            <a:pPr marR="12700" algn="ctr">
              <a:lnSpc>
                <a:spcPct val="100000"/>
              </a:lnSpc>
              <a:spcBef>
                <a:spcPts val="375"/>
              </a:spcBef>
            </a:pPr>
            <a:r>
              <a:rPr sz="1000" b="0" spc="-25" dirty="0">
                <a:latin typeface="Carmen Sans Medium"/>
                <a:cs typeface="Carmen Sans Medium"/>
              </a:rPr>
              <a:t>DHL</a:t>
            </a:r>
            <a:endParaRPr sz="1000">
              <a:latin typeface="Carmen Sans Medium"/>
              <a:cs typeface="Carmen Sans Medium"/>
            </a:endParaRPr>
          </a:p>
        </p:txBody>
      </p:sp>
      <p:pic>
        <p:nvPicPr>
          <p:cNvPr id="16" name="object 1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43999" y="2421007"/>
            <a:ext cx="813606" cy="813606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003" y="0"/>
                </a:moveTo>
                <a:lnTo>
                  <a:pt x="0" y="0"/>
                </a:lnTo>
                <a:lnTo>
                  <a:pt x="0" y="7560005"/>
                </a:lnTo>
                <a:lnTo>
                  <a:pt x="10692003" y="7560005"/>
                </a:lnTo>
                <a:lnTo>
                  <a:pt x="10692003" y="0"/>
                </a:lnTo>
                <a:close/>
              </a:path>
            </a:pathLst>
          </a:custGeom>
          <a:solidFill>
            <a:srgbClr val="F5F1E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12"/>
            <a:ext cx="10692130" cy="7560309"/>
            <a:chOff x="0" y="12"/>
            <a:chExt cx="10692130" cy="7560309"/>
          </a:xfrm>
        </p:grpSpPr>
        <p:sp>
          <p:nvSpPr>
            <p:cNvPr id="4" name="object 4"/>
            <p:cNvSpPr/>
            <p:nvPr/>
          </p:nvSpPr>
          <p:spPr>
            <a:xfrm>
              <a:off x="4770005" y="12"/>
              <a:ext cx="5922010" cy="7103109"/>
            </a:xfrm>
            <a:custGeom>
              <a:avLst/>
              <a:gdLst/>
              <a:ahLst/>
              <a:cxnLst/>
              <a:rect l="l" t="t" r="r" b="b"/>
              <a:pathLst>
                <a:path w="5922009" h="7103109">
                  <a:moveTo>
                    <a:pt x="0" y="7102792"/>
                  </a:moveTo>
                  <a:lnTo>
                    <a:pt x="5921997" y="7102792"/>
                  </a:lnTo>
                  <a:lnTo>
                    <a:pt x="5921997" y="0"/>
                  </a:lnTo>
                  <a:lnTo>
                    <a:pt x="0" y="0"/>
                  </a:lnTo>
                  <a:lnTo>
                    <a:pt x="0" y="7102792"/>
                  </a:lnTo>
                  <a:close/>
                </a:path>
              </a:pathLst>
            </a:custGeom>
            <a:solidFill>
              <a:srgbClr val="1817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7102805"/>
              <a:ext cx="10692130" cy="457200"/>
            </a:xfrm>
            <a:custGeom>
              <a:avLst/>
              <a:gdLst/>
              <a:ahLst/>
              <a:cxnLst/>
              <a:rect l="l" t="t" r="r" b="b"/>
              <a:pathLst>
                <a:path w="10692130" h="457200">
                  <a:moveTo>
                    <a:pt x="10692003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10692003" y="457200"/>
                  </a:lnTo>
                  <a:lnTo>
                    <a:pt x="10692003" y="0"/>
                  </a:lnTo>
                  <a:close/>
                </a:path>
              </a:pathLst>
            </a:custGeom>
            <a:solidFill>
              <a:srgbClr val="FFFD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26500" y="7242359"/>
            <a:ext cx="73215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10" dirty="0">
                <a:latin typeface="Carmen Sans SemiBold"/>
                <a:cs typeface="Carmen Sans SemiBold"/>
              </a:rPr>
              <a:t>Ervaringen</a:t>
            </a:r>
            <a:endParaRPr sz="900">
              <a:latin typeface="Carmen Sans SemiBold"/>
              <a:cs typeface="Carmen Sans SemiBol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015100" y="7231191"/>
            <a:ext cx="22034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30" dirty="0">
                <a:latin typeface="Carmen Sans SemiBold"/>
                <a:cs typeface="Carmen Sans SemiBold"/>
              </a:rPr>
              <a:t>17</a:t>
            </a:r>
            <a:endParaRPr sz="1100">
              <a:latin typeface="Carmen Sans SemiBold"/>
              <a:cs typeface="Carmen Sans SemiBold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900300" y="1097815"/>
            <a:ext cx="134175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0" dirty="0"/>
              <a:t>Feiten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908099" y="1794369"/>
            <a:ext cx="3216910" cy="134937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60"/>
              </a:spcBef>
            </a:pP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Isatis Business Solutions is</a:t>
            </a:r>
            <a:r>
              <a:rPr sz="1100" b="0" spc="26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opgericht </a:t>
            </a:r>
            <a:r>
              <a:rPr sz="11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in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2015.</a:t>
            </a:r>
            <a:r>
              <a:rPr sz="11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Rene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en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Froke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hebben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beiden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ervaring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in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Detachering,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People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management</a:t>
            </a:r>
            <a:endParaRPr sz="1100">
              <a:latin typeface="Carmen Sans Medium"/>
              <a:cs typeface="Carmen Sans Medium"/>
            </a:endParaRPr>
          </a:p>
          <a:p>
            <a:pPr marL="12700" marR="54610">
              <a:lnSpc>
                <a:spcPts val="1300"/>
              </a:lnSpc>
            </a:pP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&amp;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Coaching.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Froke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heeft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sinds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1994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bij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diverse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organisaties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in</a:t>
            </a:r>
            <a:r>
              <a:rPr sz="11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Nederland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maar</a:t>
            </a:r>
            <a:r>
              <a:rPr sz="11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ook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internationaal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gewerkt.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Rene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heeft sinds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1997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meer</a:t>
            </a:r>
            <a:r>
              <a:rPr sz="11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dan</a:t>
            </a:r>
            <a:r>
              <a:rPr sz="11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200</a:t>
            </a:r>
            <a:r>
              <a:rPr sz="11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Young</a:t>
            </a:r>
            <a:r>
              <a:rPr sz="11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Professionals begeleid.</a:t>
            </a:r>
            <a:endParaRPr sz="1100">
              <a:latin typeface="Carmen Sans Medium"/>
              <a:cs typeface="Carmen Sans Medium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5904005" y="3680397"/>
            <a:ext cx="3564254" cy="2237740"/>
            <a:chOff x="5904005" y="3680397"/>
            <a:chExt cx="3564254" cy="2237740"/>
          </a:xfrm>
        </p:grpSpPr>
        <p:sp>
          <p:nvSpPr>
            <p:cNvPr id="11" name="object 11"/>
            <p:cNvSpPr/>
            <p:nvPr/>
          </p:nvSpPr>
          <p:spPr>
            <a:xfrm>
              <a:off x="5905592" y="3681985"/>
              <a:ext cx="3561079" cy="285115"/>
            </a:xfrm>
            <a:custGeom>
              <a:avLst/>
              <a:gdLst/>
              <a:ahLst/>
              <a:cxnLst/>
              <a:rect l="l" t="t" r="r" b="b"/>
              <a:pathLst>
                <a:path w="3561079" h="285114">
                  <a:moveTo>
                    <a:pt x="3541890" y="284505"/>
                  </a:moveTo>
                  <a:lnTo>
                    <a:pt x="18872" y="284505"/>
                  </a:lnTo>
                  <a:lnTo>
                    <a:pt x="11524" y="283020"/>
                  </a:lnTo>
                  <a:lnTo>
                    <a:pt x="5526" y="278972"/>
                  </a:lnTo>
                  <a:lnTo>
                    <a:pt x="1482" y="272970"/>
                  </a:lnTo>
                  <a:lnTo>
                    <a:pt x="0" y="265620"/>
                  </a:lnTo>
                  <a:lnTo>
                    <a:pt x="0" y="18884"/>
                  </a:lnTo>
                  <a:lnTo>
                    <a:pt x="1482" y="11535"/>
                  </a:lnTo>
                  <a:lnTo>
                    <a:pt x="5526" y="5532"/>
                  </a:lnTo>
                  <a:lnTo>
                    <a:pt x="11524" y="1484"/>
                  </a:lnTo>
                  <a:lnTo>
                    <a:pt x="18872" y="0"/>
                  </a:lnTo>
                  <a:lnTo>
                    <a:pt x="3541890" y="0"/>
                  </a:lnTo>
                  <a:lnTo>
                    <a:pt x="3549239" y="1484"/>
                  </a:lnTo>
                  <a:lnTo>
                    <a:pt x="3555242" y="5532"/>
                  </a:lnTo>
                  <a:lnTo>
                    <a:pt x="3559290" y="11535"/>
                  </a:lnTo>
                  <a:lnTo>
                    <a:pt x="3560775" y="18884"/>
                  </a:lnTo>
                  <a:lnTo>
                    <a:pt x="3560775" y="265620"/>
                  </a:lnTo>
                  <a:lnTo>
                    <a:pt x="3559290" y="272970"/>
                  </a:lnTo>
                  <a:lnTo>
                    <a:pt x="3555242" y="278972"/>
                  </a:lnTo>
                  <a:lnTo>
                    <a:pt x="3549239" y="283020"/>
                  </a:lnTo>
                  <a:lnTo>
                    <a:pt x="3541890" y="284505"/>
                  </a:lnTo>
                  <a:close/>
                </a:path>
              </a:pathLst>
            </a:custGeom>
            <a:ln w="3175">
              <a:solidFill>
                <a:srgbClr val="F7C75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952947" y="3736403"/>
              <a:ext cx="421640" cy="175895"/>
            </a:xfrm>
            <a:custGeom>
              <a:avLst/>
              <a:gdLst/>
              <a:ahLst/>
              <a:cxnLst/>
              <a:rect l="l" t="t" r="r" b="b"/>
              <a:pathLst>
                <a:path w="421639" h="175895">
                  <a:moveTo>
                    <a:pt x="262813" y="0"/>
                  </a:moveTo>
                  <a:lnTo>
                    <a:pt x="222326" y="0"/>
                  </a:lnTo>
                  <a:lnTo>
                    <a:pt x="0" y="156362"/>
                  </a:lnTo>
                  <a:lnTo>
                    <a:pt x="0" y="169608"/>
                  </a:lnTo>
                  <a:lnTo>
                    <a:pt x="6096" y="175691"/>
                  </a:lnTo>
                  <a:lnTo>
                    <a:pt x="12992" y="175691"/>
                  </a:lnTo>
                  <a:lnTo>
                    <a:pt x="262813" y="0"/>
                  </a:lnTo>
                  <a:close/>
                </a:path>
                <a:path w="421639" h="175895">
                  <a:moveTo>
                    <a:pt x="341439" y="0"/>
                  </a:moveTo>
                  <a:lnTo>
                    <a:pt x="300951" y="0"/>
                  </a:lnTo>
                  <a:lnTo>
                    <a:pt x="51142" y="175691"/>
                  </a:lnTo>
                  <a:lnTo>
                    <a:pt x="91630" y="175691"/>
                  </a:lnTo>
                  <a:lnTo>
                    <a:pt x="341439" y="0"/>
                  </a:lnTo>
                  <a:close/>
                </a:path>
                <a:path w="421639" h="175895">
                  <a:moveTo>
                    <a:pt x="421309" y="0"/>
                  </a:moveTo>
                  <a:lnTo>
                    <a:pt x="380822" y="0"/>
                  </a:lnTo>
                  <a:lnTo>
                    <a:pt x="131013" y="175691"/>
                  </a:lnTo>
                  <a:lnTo>
                    <a:pt x="171500" y="175691"/>
                  </a:lnTo>
                  <a:lnTo>
                    <a:pt x="421309" y="0"/>
                  </a:lnTo>
                  <a:close/>
                </a:path>
              </a:pathLst>
            </a:custGeom>
            <a:solidFill>
              <a:srgbClr val="FFD6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52947" y="3736390"/>
              <a:ext cx="180306" cy="126809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6164110" y="3736390"/>
              <a:ext cx="2584450" cy="175895"/>
            </a:xfrm>
            <a:custGeom>
              <a:avLst/>
              <a:gdLst/>
              <a:ahLst/>
              <a:cxnLst/>
              <a:rect l="l" t="t" r="r" b="b"/>
              <a:pathLst>
                <a:path w="2584450" h="175895">
                  <a:moveTo>
                    <a:pt x="290296" y="12"/>
                  </a:moveTo>
                  <a:lnTo>
                    <a:pt x="249821" y="12"/>
                  </a:lnTo>
                  <a:lnTo>
                    <a:pt x="0" y="175704"/>
                  </a:lnTo>
                  <a:lnTo>
                    <a:pt x="40487" y="175704"/>
                  </a:lnTo>
                  <a:lnTo>
                    <a:pt x="290296" y="12"/>
                  </a:lnTo>
                  <a:close/>
                </a:path>
                <a:path w="2584450" h="175895">
                  <a:moveTo>
                    <a:pt x="367169" y="0"/>
                  </a:moveTo>
                  <a:lnTo>
                    <a:pt x="326694" y="0"/>
                  </a:lnTo>
                  <a:lnTo>
                    <a:pt x="76873" y="175691"/>
                  </a:lnTo>
                  <a:lnTo>
                    <a:pt x="117360" y="175691"/>
                  </a:lnTo>
                  <a:lnTo>
                    <a:pt x="367169" y="0"/>
                  </a:lnTo>
                  <a:close/>
                </a:path>
                <a:path w="2584450" h="175895">
                  <a:moveTo>
                    <a:pt x="443306" y="0"/>
                  </a:moveTo>
                  <a:lnTo>
                    <a:pt x="402818" y="0"/>
                  </a:lnTo>
                  <a:lnTo>
                    <a:pt x="153009" y="175691"/>
                  </a:lnTo>
                  <a:lnTo>
                    <a:pt x="193497" y="175691"/>
                  </a:lnTo>
                  <a:lnTo>
                    <a:pt x="443306" y="0"/>
                  </a:lnTo>
                  <a:close/>
                </a:path>
                <a:path w="2584450" h="175895">
                  <a:moveTo>
                    <a:pt x="524433" y="0"/>
                  </a:moveTo>
                  <a:lnTo>
                    <a:pt x="483946" y="0"/>
                  </a:lnTo>
                  <a:lnTo>
                    <a:pt x="234137" y="175691"/>
                  </a:lnTo>
                  <a:lnTo>
                    <a:pt x="274624" y="175691"/>
                  </a:lnTo>
                  <a:lnTo>
                    <a:pt x="524433" y="0"/>
                  </a:lnTo>
                  <a:close/>
                </a:path>
                <a:path w="2584450" h="175895">
                  <a:moveTo>
                    <a:pt x="605548" y="0"/>
                  </a:moveTo>
                  <a:lnTo>
                    <a:pt x="565073" y="0"/>
                  </a:lnTo>
                  <a:lnTo>
                    <a:pt x="315264" y="175691"/>
                  </a:lnTo>
                  <a:lnTo>
                    <a:pt x="355739" y="175691"/>
                  </a:lnTo>
                  <a:lnTo>
                    <a:pt x="605548" y="0"/>
                  </a:lnTo>
                  <a:close/>
                </a:path>
                <a:path w="2584450" h="175895">
                  <a:moveTo>
                    <a:pt x="685431" y="0"/>
                  </a:moveTo>
                  <a:lnTo>
                    <a:pt x="644944" y="0"/>
                  </a:lnTo>
                  <a:lnTo>
                    <a:pt x="395135" y="175691"/>
                  </a:lnTo>
                  <a:lnTo>
                    <a:pt x="435622" y="175691"/>
                  </a:lnTo>
                  <a:lnTo>
                    <a:pt x="685431" y="0"/>
                  </a:lnTo>
                  <a:close/>
                </a:path>
                <a:path w="2584450" h="175895">
                  <a:moveTo>
                    <a:pt x="764057" y="0"/>
                  </a:moveTo>
                  <a:lnTo>
                    <a:pt x="723569" y="0"/>
                  </a:lnTo>
                  <a:lnTo>
                    <a:pt x="473760" y="175691"/>
                  </a:lnTo>
                  <a:lnTo>
                    <a:pt x="514248" y="175691"/>
                  </a:lnTo>
                  <a:lnTo>
                    <a:pt x="764057" y="0"/>
                  </a:lnTo>
                  <a:close/>
                </a:path>
                <a:path w="2584450" h="175895">
                  <a:moveTo>
                    <a:pt x="845185" y="0"/>
                  </a:moveTo>
                  <a:lnTo>
                    <a:pt x="804697" y="0"/>
                  </a:lnTo>
                  <a:lnTo>
                    <a:pt x="554888" y="175691"/>
                  </a:lnTo>
                  <a:lnTo>
                    <a:pt x="595376" y="175691"/>
                  </a:lnTo>
                  <a:lnTo>
                    <a:pt x="845185" y="0"/>
                  </a:lnTo>
                  <a:close/>
                </a:path>
                <a:path w="2584450" h="175895">
                  <a:moveTo>
                    <a:pt x="923810" y="0"/>
                  </a:moveTo>
                  <a:lnTo>
                    <a:pt x="883323" y="0"/>
                  </a:lnTo>
                  <a:lnTo>
                    <a:pt x="633514" y="175691"/>
                  </a:lnTo>
                  <a:lnTo>
                    <a:pt x="674001" y="175691"/>
                  </a:lnTo>
                  <a:lnTo>
                    <a:pt x="923810" y="0"/>
                  </a:lnTo>
                  <a:close/>
                </a:path>
                <a:path w="2584450" h="175895">
                  <a:moveTo>
                    <a:pt x="1002436" y="0"/>
                  </a:moveTo>
                  <a:lnTo>
                    <a:pt x="961948" y="0"/>
                  </a:lnTo>
                  <a:lnTo>
                    <a:pt x="712139" y="175691"/>
                  </a:lnTo>
                  <a:lnTo>
                    <a:pt x="752627" y="175691"/>
                  </a:lnTo>
                  <a:lnTo>
                    <a:pt x="1002436" y="0"/>
                  </a:lnTo>
                  <a:close/>
                </a:path>
                <a:path w="2584450" h="175895">
                  <a:moveTo>
                    <a:pt x="1082319" y="0"/>
                  </a:moveTo>
                  <a:lnTo>
                    <a:pt x="1041831" y="0"/>
                  </a:lnTo>
                  <a:lnTo>
                    <a:pt x="792022" y="175691"/>
                  </a:lnTo>
                  <a:lnTo>
                    <a:pt x="832510" y="175691"/>
                  </a:lnTo>
                  <a:lnTo>
                    <a:pt x="1082319" y="0"/>
                  </a:lnTo>
                  <a:close/>
                </a:path>
                <a:path w="2584450" h="175895">
                  <a:moveTo>
                    <a:pt x="1160945" y="0"/>
                  </a:moveTo>
                  <a:lnTo>
                    <a:pt x="1120457" y="0"/>
                  </a:lnTo>
                  <a:lnTo>
                    <a:pt x="870648" y="175691"/>
                  </a:lnTo>
                  <a:lnTo>
                    <a:pt x="911136" y="175691"/>
                  </a:lnTo>
                  <a:lnTo>
                    <a:pt x="1160945" y="0"/>
                  </a:lnTo>
                  <a:close/>
                </a:path>
                <a:path w="2584450" h="175895">
                  <a:moveTo>
                    <a:pt x="1239812" y="0"/>
                  </a:moveTo>
                  <a:lnTo>
                    <a:pt x="1199337" y="0"/>
                  </a:lnTo>
                  <a:lnTo>
                    <a:pt x="949515" y="175691"/>
                  </a:lnTo>
                  <a:lnTo>
                    <a:pt x="990003" y="175691"/>
                  </a:lnTo>
                  <a:lnTo>
                    <a:pt x="1239812" y="0"/>
                  </a:lnTo>
                  <a:close/>
                </a:path>
                <a:path w="2584450" h="175895">
                  <a:moveTo>
                    <a:pt x="1311363" y="0"/>
                  </a:moveTo>
                  <a:lnTo>
                    <a:pt x="1270876" y="0"/>
                  </a:lnTo>
                  <a:lnTo>
                    <a:pt x="1021067" y="175691"/>
                  </a:lnTo>
                  <a:lnTo>
                    <a:pt x="1061554" y="175691"/>
                  </a:lnTo>
                  <a:lnTo>
                    <a:pt x="1311363" y="0"/>
                  </a:lnTo>
                  <a:close/>
                </a:path>
                <a:path w="2584450" h="175895">
                  <a:moveTo>
                    <a:pt x="1392047" y="12"/>
                  </a:moveTo>
                  <a:lnTo>
                    <a:pt x="1351559" y="12"/>
                  </a:lnTo>
                  <a:lnTo>
                    <a:pt x="1101750" y="175704"/>
                  </a:lnTo>
                  <a:lnTo>
                    <a:pt x="1142225" y="175704"/>
                  </a:lnTo>
                  <a:lnTo>
                    <a:pt x="1392047" y="12"/>
                  </a:lnTo>
                  <a:close/>
                </a:path>
                <a:path w="2584450" h="175895">
                  <a:moveTo>
                    <a:pt x="1473974" y="12"/>
                  </a:moveTo>
                  <a:lnTo>
                    <a:pt x="1433499" y="12"/>
                  </a:lnTo>
                  <a:lnTo>
                    <a:pt x="1183678" y="175704"/>
                  </a:lnTo>
                  <a:lnTo>
                    <a:pt x="1224165" y="175704"/>
                  </a:lnTo>
                  <a:lnTo>
                    <a:pt x="1473974" y="12"/>
                  </a:lnTo>
                  <a:close/>
                </a:path>
                <a:path w="2584450" h="175895">
                  <a:moveTo>
                    <a:pt x="1553184" y="12"/>
                  </a:moveTo>
                  <a:lnTo>
                    <a:pt x="1512697" y="12"/>
                  </a:lnTo>
                  <a:lnTo>
                    <a:pt x="1262888" y="175704"/>
                  </a:lnTo>
                  <a:lnTo>
                    <a:pt x="1303362" y="175704"/>
                  </a:lnTo>
                  <a:lnTo>
                    <a:pt x="1553184" y="12"/>
                  </a:lnTo>
                  <a:close/>
                </a:path>
                <a:path w="2584450" h="175895">
                  <a:moveTo>
                    <a:pt x="1633054" y="12"/>
                  </a:moveTo>
                  <a:lnTo>
                    <a:pt x="1592567" y="12"/>
                  </a:lnTo>
                  <a:lnTo>
                    <a:pt x="1342758" y="175704"/>
                  </a:lnTo>
                  <a:lnTo>
                    <a:pt x="1383245" y="175704"/>
                  </a:lnTo>
                  <a:lnTo>
                    <a:pt x="1633054" y="12"/>
                  </a:lnTo>
                  <a:close/>
                </a:path>
                <a:path w="2584450" h="175895">
                  <a:moveTo>
                    <a:pt x="1713204" y="0"/>
                  </a:moveTo>
                  <a:lnTo>
                    <a:pt x="1672717" y="0"/>
                  </a:lnTo>
                  <a:lnTo>
                    <a:pt x="1422908" y="175691"/>
                  </a:lnTo>
                  <a:lnTo>
                    <a:pt x="1463395" y="175691"/>
                  </a:lnTo>
                  <a:lnTo>
                    <a:pt x="1713204" y="0"/>
                  </a:lnTo>
                  <a:close/>
                </a:path>
                <a:path w="2584450" h="175895">
                  <a:moveTo>
                    <a:pt x="1790077" y="12"/>
                  </a:moveTo>
                  <a:lnTo>
                    <a:pt x="1749590" y="12"/>
                  </a:lnTo>
                  <a:lnTo>
                    <a:pt x="1499781" y="175704"/>
                  </a:lnTo>
                  <a:lnTo>
                    <a:pt x="1540268" y="175704"/>
                  </a:lnTo>
                  <a:lnTo>
                    <a:pt x="1790077" y="12"/>
                  </a:lnTo>
                  <a:close/>
                </a:path>
                <a:path w="2584450" h="175895">
                  <a:moveTo>
                    <a:pt x="1866214" y="12"/>
                  </a:moveTo>
                  <a:lnTo>
                    <a:pt x="1825726" y="12"/>
                  </a:lnTo>
                  <a:lnTo>
                    <a:pt x="1575917" y="175704"/>
                  </a:lnTo>
                  <a:lnTo>
                    <a:pt x="1616405" y="175704"/>
                  </a:lnTo>
                  <a:lnTo>
                    <a:pt x="1866214" y="12"/>
                  </a:lnTo>
                  <a:close/>
                </a:path>
                <a:path w="2584450" h="175895">
                  <a:moveTo>
                    <a:pt x="1947341" y="12"/>
                  </a:moveTo>
                  <a:lnTo>
                    <a:pt x="1906854" y="12"/>
                  </a:lnTo>
                  <a:lnTo>
                    <a:pt x="1657045" y="175704"/>
                  </a:lnTo>
                  <a:lnTo>
                    <a:pt x="1697520" y="175704"/>
                  </a:lnTo>
                  <a:lnTo>
                    <a:pt x="1947341" y="12"/>
                  </a:lnTo>
                  <a:close/>
                </a:path>
                <a:path w="2584450" h="175895">
                  <a:moveTo>
                    <a:pt x="2028456" y="12"/>
                  </a:moveTo>
                  <a:lnTo>
                    <a:pt x="1987981" y="12"/>
                  </a:lnTo>
                  <a:lnTo>
                    <a:pt x="1738160" y="175704"/>
                  </a:lnTo>
                  <a:lnTo>
                    <a:pt x="1778647" y="175704"/>
                  </a:lnTo>
                  <a:lnTo>
                    <a:pt x="2028456" y="12"/>
                  </a:lnTo>
                  <a:close/>
                </a:path>
                <a:path w="2584450" h="175895">
                  <a:moveTo>
                    <a:pt x="2108339" y="12"/>
                  </a:moveTo>
                  <a:lnTo>
                    <a:pt x="2067852" y="12"/>
                  </a:lnTo>
                  <a:lnTo>
                    <a:pt x="1818043" y="175704"/>
                  </a:lnTo>
                  <a:lnTo>
                    <a:pt x="1858530" y="175704"/>
                  </a:lnTo>
                  <a:lnTo>
                    <a:pt x="2108339" y="12"/>
                  </a:lnTo>
                  <a:close/>
                </a:path>
                <a:path w="2584450" h="175895">
                  <a:moveTo>
                    <a:pt x="2186965" y="12"/>
                  </a:moveTo>
                  <a:lnTo>
                    <a:pt x="2146477" y="12"/>
                  </a:lnTo>
                  <a:lnTo>
                    <a:pt x="1896668" y="175704"/>
                  </a:lnTo>
                  <a:lnTo>
                    <a:pt x="1937156" y="175704"/>
                  </a:lnTo>
                  <a:lnTo>
                    <a:pt x="2186965" y="12"/>
                  </a:lnTo>
                  <a:close/>
                </a:path>
                <a:path w="2584450" h="175895">
                  <a:moveTo>
                    <a:pt x="2268093" y="12"/>
                  </a:moveTo>
                  <a:lnTo>
                    <a:pt x="2227605" y="12"/>
                  </a:lnTo>
                  <a:lnTo>
                    <a:pt x="1977796" y="175704"/>
                  </a:lnTo>
                  <a:lnTo>
                    <a:pt x="2018284" y="175704"/>
                  </a:lnTo>
                  <a:lnTo>
                    <a:pt x="2268093" y="12"/>
                  </a:lnTo>
                  <a:close/>
                </a:path>
                <a:path w="2584450" h="175895">
                  <a:moveTo>
                    <a:pt x="2346718" y="12"/>
                  </a:moveTo>
                  <a:lnTo>
                    <a:pt x="2306231" y="12"/>
                  </a:lnTo>
                  <a:lnTo>
                    <a:pt x="2056422" y="175704"/>
                  </a:lnTo>
                  <a:lnTo>
                    <a:pt x="2096909" y="175704"/>
                  </a:lnTo>
                  <a:lnTo>
                    <a:pt x="2346718" y="12"/>
                  </a:lnTo>
                  <a:close/>
                </a:path>
                <a:path w="2584450" h="175895">
                  <a:moveTo>
                    <a:pt x="2425344" y="12"/>
                  </a:moveTo>
                  <a:lnTo>
                    <a:pt x="2384856" y="12"/>
                  </a:lnTo>
                  <a:lnTo>
                    <a:pt x="2135047" y="175704"/>
                  </a:lnTo>
                  <a:lnTo>
                    <a:pt x="2175535" y="175704"/>
                  </a:lnTo>
                  <a:lnTo>
                    <a:pt x="2425344" y="12"/>
                  </a:lnTo>
                  <a:close/>
                </a:path>
                <a:path w="2584450" h="175895">
                  <a:moveTo>
                    <a:pt x="2505227" y="12"/>
                  </a:moveTo>
                  <a:lnTo>
                    <a:pt x="2464739" y="12"/>
                  </a:lnTo>
                  <a:lnTo>
                    <a:pt x="2214930" y="175704"/>
                  </a:lnTo>
                  <a:lnTo>
                    <a:pt x="2255405" y="175704"/>
                  </a:lnTo>
                  <a:lnTo>
                    <a:pt x="2505227" y="12"/>
                  </a:lnTo>
                  <a:close/>
                </a:path>
                <a:path w="2584450" h="175895">
                  <a:moveTo>
                    <a:pt x="2583853" y="12"/>
                  </a:moveTo>
                  <a:lnTo>
                    <a:pt x="2543365" y="12"/>
                  </a:lnTo>
                  <a:lnTo>
                    <a:pt x="2293556" y="175704"/>
                  </a:lnTo>
                  <a:lnTo>
                    <a:pt x="2334044" y="175704"/>
                  </a:lnTo>
                  <a:lnTo>
                    <a:pt x="2583853" y="12"/>
                  </a:lnTo>
                  <a:close/>
                </a:path>
              </a:pathLst>
            </a:custGeom>
            <a:solidFill>
              <a:srgbClr val="FFD6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545068" y="3736390"/>
              <a:ext cx="290309" cy="175691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8626195" y="3736390"/>
              <a:ext cx="767080" cy="175895"/>
            </a:xfrm>
            <a:custGeom>
              <a:avLst/>
              <a:gdLst/>
              <a:ahLst/>
              <a:cxnLst/>
              <a:rect l="l" t="t" r="r" b="b"/>
              <a:pathLst>
                <a:path w="767079" h="175895">
                  <a:moveTo>
                    <a:pt x="290296" y="0"/>
                  </a:moveTo>
                  <a:lnTo>
                    <a:pt x="249809" y="0"/>
                  </a:lnTo>
                  <a:lnTo>
                    <a:pt x="0" y="175691"/>
                  </a:lnTo>
                  <a:lnTo>
                    <a:pt x="40487" y="175691"/>
                  </a:lnTo>
                  <a:lnTo>
                    <a:pt x="290296" y="0"/>
                  </a:lnTo>
                  <a:close/>
                </a:path>
                <a:path w="767079" h="175895">
                  <a:moveTo>
                    <a:pt x="370179" y="0"/>
                  </a:moveTo>
                  <a:lnTo>
                    <a:pt x="329692" y="0"/>
                  </a:lnTo>
                  <a:lnTo>
                    <a:pt x="79883" y="175691"/>
                  </a:lnTo>
                  <a:lnTo>
                    <a:pt x="120357" y="175691"/>
                  </a:lnTo>
                  <a:lnTo>
                    <a:pt x="370179" y="0"/>
                  </a:lnTo>
                  <a:close/>
                </a:path>
                <a:path w="767079" h="175895">
                  <a:moveTo>
                    <a:pt x="448805" y="0"/>
                  </a:moveTo>
                  <a:lnTo>
                    <a:pt x="408317" y="0"/>
                  </a:lnTo>
                  <a:lnTo>
                    <a:pt x="158508" y="175691"/>
                  </a:lnTo>
                  <a:lnTo>
                    <a:pt x="198996" y="175691"/>
                  </a:lnTo>
                  <a:lnTo>
                    <a:pt x="448805" y="0"/>
                  </a:lnTo>
                  <a:close/>
                </a:path>
                <a:path w="767079" h="175895">
                  <a:moveTo>
                    <a:pt x="529920" y="0"/>
                  </a:moveTo>
                  <a:lnTo>
                    <a:pt x="489445" y="0"/>
                  </a:lnTo>
                  <a:lnTo>
                    <a:pt x="239636" y="175691"/>
                  </a:lnTo>
                  <a:lnTo>
                    <a:pt x="280111" y="175691"/>
                  </a:lnTo>
                  <a:lnTo>
                    <a:pt x="529920" y="0"/>
                  </a:lnTo>
                  <a:close/>
                </a:path>
                <a:path w="767079" h="175895">
                  <a:moveTo>
                    <a:pt x="608558" y="0"/>
                  </a:moveTo>
                  <a:lnTo>
                    <a:pt x="568071" y="0"/>
                  </a:lnTo>
                  <a:lnTo>
                    <a:pt x="318262" y="175691"/>
                  </a:lnTo>
                  <a:lnTo>
                    <a:pt x="358749" y="175691"/>
                  </a:lnTo>
                  <a:lnTo>
                    <a:pt x="608558" y="0"/>
                  </a:lnTo>
                  <a:close/>
                </a:path>
                <a:path w="767079" h="175895">
                  <a:moveTo>
                    <a:pt x="687184" y="0"/>
                  </a:moveTo>
                  <a:lnTo>
                    <a:pt x="646696" y="0"/>
                  </a:lnTo>
                  <a:lnTo>
                    <a:pt x="396887" y="175691"/>
                  </a:lnTo>
                  <a:lnTo>
                    <a:pt x="437375" y="175691"/>
                  </a:lnTo>
                  <a:lnTo>
                    <a:pt x="687184" y="0"/>
                  </a:lnTo>
                  <a:close/>
                </a:path>
                <a:path w="767079" h="175895">
                  <a:moveTo>
                    <a:pt x="767054" y="0"/>
                  </a:moveTo>
                  <a:lnTo>
                    <a:pt x="726579" y="0"/>
                  </a:lnTo>
                  <a:lnTo>
                    <a:pt x="476758" y="175691"/>
                  </a:lnTo>
                  <a:lnTo>
                    <a:pt x="517245" y="175691"/>
                  </a:lnTo>
                  <a:lnTo>
                    <a:pt x="767054" y="0"/>
                  </a:lnTo>
                  <a:close/>
                </a:path>
              </a:pathLst>
            </a:custGeom>
            <a:solidFill>
              <a:srgbClr val="4A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181593" y="3745119"/>
              <a:ext cx="237399" cy="166962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5905592" y="4750358"/>
              <a:ext cx="3561079" cy="285115"/>
            </a:xfrm>
            <a:custGeom>
              <a:avLst/>
              <a:gdLst/>
              <a:ahLst/>
              <a:cxnLst/>
              <a:rect l="l" t="t" r="r" b="b"/>
              <a:pathLst>
                <a:path w="3561079" h="285114">
                  <a:moveTo>
                    <a:pt x="3541890" y="284505"/>
                  </a:moveTo>
                  <a:lnTo>
                    <a:pt x="18872" y="284505"/>
                  </a:lnTo>
                  <a:lnTo>
                    <a:pt x="11524" y="283020"/>
                  </a:lnTo>
                  <a:lnTo>
                    <a:pt x="5526" y="278972"/>
                  </a:lnTo>
                  <a:lnTo>
                    <a:pt x="1482" y="272970"/>
                  </a:lnTo>
                  <a:lnTo>
                    <a:pt x="0" y="265620"/>
                  </a:lnTo>
                  <a:lnTo>
                    <a:pt x="0" y="18884"/>
                  </a:lnTo>
                  <a:lnTo>
                    <a:pt x="1482" y="11535"/>
                  </a:lnTo>
                  <a:lnTo>
                    <a:pt x="5526" y="5532"/>
                  </a:lnTo>
                  <a:lnTo>
                    <a:pt x="11524" y="1484"/>
                  </a:lnTo>
                  <a:lnTo>
                    <a:pt x="18872" y="0"/>
                  </a:lnTo>
                  <a:lnTo>
                    <a:pt x="3541890" y="0"/>
                  </a:lnTo>
                  <a:lnTo>
                    <a:pt x="3549239" y="1484"/>
                  </a:lnTo>
                  <a:lnTo>
                    <a:pt x="3555242" y="5532"/>
                  </a:lnTo>
                  <a:lnTo>
                    <a:pt x="3559290" y="11535"/>
                  </a:lnTo>
                  <a:lnTo>
                    <a:pt x="3560775" y="18884"/>
                  </a:lnTo>
                  <a:lnTo>
                    <a:pt x="3560775" y="265620"/>
                  </a:lnTo>
                  <a:lnTo>
                    <a:pt x="3559290" y="272970"/>
                  </a:lnTo>
                  <a:lnTo>
                    <a:pt x="3555242" y="278972"/>
                  </a:lnTo>
                  <a:lnTo>
                    <a:pt x="3549239" y="283020"/>
                  </a:lnTo>
                  <a:lnTo>
                    <a:pt x="3541890" y="284505"/>
                  </a:lnTo>
                  <a:close/>
                </a:path>
              </a:pathLst>
            </a:custGeom>
            <a:ln w="3175">
              <a:solidFill>
                <a:srgbClr val="F7C75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952947" y="4804778"/>
              <a:ext cx="421640" cy="175895"/>
            </a:xfrm>
            <a:custGeom>
              <a:avLst/>
              <a:gdLst/>
              <a:ahLst/>
              <a:cxnLst/>
              <a:rect l="l" t="t" r="r" b="b"/>
              <a:pathLst>
                <a:path w="421639" h="175895">
                  <a:moveTo>
                    <a:pt x="262801" y="0"/>
                  </a:moveTo>
                  <a:lnTo>
                    <a:pt x="222313" y="0"/>
                  </a:lnTo>
                  <a:lnTo>
                    <a:pt x="0" y="156349"/>
                  </a:lnTo>
                  <a:lnTo>
                    <a:pt x="0" y="169608"/>
                  </a:lnTo>
                  <a:lnTo>
                    <a:pt x="6096" y="175691"/>
                  </a:lnTo>
                  <a:lnTo>
                    <a:pt x="12992" y="175691"/>
                  </a:lnTo>
                  <a:lnTo>
                    <a:pt x="262801" y="0"/>
                  </a:lnTo>
                  <a:close/>
                </a:path>
                <a:path w="421639" h="175895">
                  <a:moveTo>
                    <a:pt x="341426" y="0"/>
                  </a:moveTo>
                  <a:lnTo>
                    <a:pt x="300951" y="0"/>
                  </a:lnTo>
                  <a:lnTo>
                    <a:pt x="51130" y="175691"/>
                  </a:lnTo>
                  <a:lnTo>
                    <a:pt x="91617" y="175691"/>
                  </a:lnTo>
                  <a:lnTo>
                    <a:pt x="341426" y="0"/>
                  </a:lnTo>
                  <a:close/>
                </a:path>
                <a:path w="421639" h="175895">
                  <a:moveTo>
                    <a:pt x="421309" y="0"/>
                  </a:moveTo>
                  <a:lnTo>
                    <a:pt x="380822" y="0"/>
                  </a:lnTo>
                  <a:lnTo>
                    <a:pt x="131013" y="175691"/>
                  </a:lnTo>
                  <a:lnTo>
                    <a:pt x="171500" y="175691"/>
                  </a:lnTo>
                  <a:lnTo>
                    <a:pt x="421309" y="0"/>
                  </a:lnTo>
                  <a:close/>
                </a:path>
              </a:pathLst>
            </a:custGeom>
            <a:solidFill>
              <a:srgbClr val="FFD6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52947" y="4804765"/>
              <a:ext cx="180300" cy="126805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6164110" y="4804765"/>
              <a:ext cx="2584450" cy="175895"/>
            </a:xfrm>
            <a:custGeom>
              <a:avLst/>
              <a:gdLst/>
              <a:ahLst/>
              <a:cxnLst/>
              <a:rect l="l" t="t" r="r" b="b"/>
              <a:pathLst>
                <a:path w="2584450" h="175895">
                  <a:moveTo>
                    <a:pt x="290296" y="0"/>
                  </a:moveTo>
                  <a:lnTo>
                    <a:pt x="249809" y="0"/>
                  </a:lnTo>
                  <a:lnTo>
                    <a:pt x="0" y="175691"/>
                  </a:lnTo>
                  <a:lnTo>
                    <a:pt x="40487" y="175691"/>
                  </a:lnTo>
                  <a:lnTo>
                    <a:pt x="290296" y="0"/>
                  </a:lnTo>
                  <a:close/>
                </a:path>
                <a:path w="2584450" h="175895">
                  <a:moveTo>
                    <a:pt x="367169" y="12"/>
                  </a:moveTo>
                  <a:lnTo>
                    <a:pt x="326682" y="12"/>
                  </a:lnTo>
                  <a:lnTo>
                    <a:pt x="76873" y="175704"/>
                  </a:lnTo>
                  <a:lnTo>
                    <a:pt x="117360" y="175704"/>
                  </a:lnTo>
                  <a:lnTo>
                    <a:pt x="367169" y="12"/>
                  </a:lnTo>
                  <a:close/>
                </a:path>
                <a:path w="2584450" h="175895">
                  <a:moveTo>
                    <a:pt x="443306" y="12"/>
                  </a:moveTo>
                  <a:lnTo>
                    <a:pt x="402818" y="12"/>
                  </a:lnTo>
                  <a:lnTo>
                    <a:pt x="153009" y="175704"/>
                  </a:lnTo>
                  <a:lnTo>
                    <a:pt x="193497" y="175704"/>
                  </a:lnTo>
                  <a:lnTo>
                    <a:pt x="443306" y="12"/>
                  </a:lnTo>
                  <a:close/>
                </a:path>
                <a:path w="2584450" h="175895">
                  <a:moveTo>
                    <a:pt x="524421" y="12"/>
                  </a:moveTo>
                  <a:lnTo>
                    <a:pt x="483946" y="12"/>
                  </a:lnTo>
                  <a:lnTo>
                    <a:pt x="234137" y="175704"/>
                  </a:lnTo>
                  <a:lnTo>
                    <a:pt x="274612" y="175704"/>
                  </a:lnTo>
                  <a:lnTo>
                    <a:pt x="524421" y="12"/>
                  </a:lnTo>
                  <a:close/>
                </a:path>
                <a:path w="2584450" h="175895">
                  <a:moveTo>
                    <a:pt x="605548" y="12"/>
                  </a:moveTo>
                  <a:lnTo>
                    <a:pt x="565061" y="12"/>
                  </a:lnTo>
                  <a:lnTo>
                    <a:pt x="315252" y="175704"/>
                  </a:lnTo>
                  <a:lnTo>
                    <a:pt x="355739" y="175704"/>
                  </a:lnTo>
                  <a:lnTo>
                    <a:pt x="605548" y="12"/>
                  </a:lnTo>
                  <a:close/>
                </a:path>
                <a:path w="2584450" h="175895">
                  <a:moveTo>
                    <a:pt x="685431" y="12"/>
                  </a:moveTo>
                  <a:lnTo>
                    <a:pt x="644944" y="12"/>
                  </a:lnTo>
                  <a:lnTo>
                    <a:pt x="395135" y="175704"/>
                  </a:lnTo>
                  <a:lnTo>
                    <a:pt x="435622" y="175704"/>
                  </a:lnTo>
                  <a:lnTo>
                    <a:pt x="685431" y="12"/>
                  </a:lnTo>
                  <a:close/>
                </a:path>
                <a:path w="2584450" h="175895">
                  <a:moveTo>
                    <a:pt x="764057" y="12"/>
                  </a:moveTo>
                  <a:lnTo>
                    <a:pt x="723569" y="12"/>
                  </a:lnTo>
                  <a:lnTo>
                    <a:pt x="473760" y="175704"/>
                  </a:lnTo>
                  <a:lnTo>
                    <a:pt x="514248" y="175704"/>
                  </a:lnTo>
                  <a:lnTo>
                    <a:pt x="764057" y="12"/>
                  </a:lnTo>
                  <a:close/>
                </a:path>
                <a:path w="2584450" h="175895">
                  <a:moveTo>
                    <a:pt x="845185" y="12"/>
                  </a:moveTo>
                  <a:lnTo>
                    <a:pt x="804697" y="12"/>
                  </a:lnTo>
                  <a:lnTo>
                    <a:pt x="554888" y="175704"/>
                  </a:lnTo>
                  <a:lnTo>
                    <a:pt x="595376" y="175704"/>
                  </a:lnTo>
                  <a:lnTo>
                    <a:pt x="845185" y="12"/>
                  </a:lnTo>
                  <a:close/>
                </a:path>
                <a:path w="2584450" h="175895">
                  <a:moveTo>
                    <a:pt x="923810" y="12"/>
                  </a:moveTo>
                  <a:lnTo>
                    <a:pt x="883323" y="12"/>
                  </a:lnTo>
                  <a:lnTo>
                    <a:pt x="633514" y="175704"/>
                  </a:lnTo>
                  <a:lnTo>
                    <a:pt x="674001" y="175704"/>
                  </a:lnTo>
                  <a:lnTo>
                    <a:pt x="923810" y="12"/>
                  </a:lnTo>
                  <a:close/>
                </a:path>
                <a:path w="2584450" h="175895">
                  <a:moveTo>
                    <a:pt x="1002436" y="12"/>
                  </a:moveTo>
                  <a:lnTo>
                    <a:pt x="961948" y="12"/>
                  </a:lnTo>
                  <a:lnTo>
                    <a:pt x="712139" y="175704"/>
                  </a:lnTo>
                  <a:lnTo>
                    <a:pt x="752627" y="175704"/>
                  </a:lnTo>
                  <a:lnTo>
                    <a:pt x="1002436" y="12"/>
                  </a:lnTo>
                  <a:close/>
                </a:path>
                <a:path w="2584450" h="175895">
                  <a:moveTo>
                    <a:pt x="1082306" y="12"/>
                  </a:moveTo>
                  <a:lnTo>
                    <a:pt x="1041831" y="12"/>
                  </a:lnTo>
                  <a:lnTo>
                    <a:pt x="792022" y="175704"/>
                  </a:lnTo>
                  <a:lnTo>
                    <a:pt x="832497" y="175704"/>
                  </a:lnTo>
                  <a:lnTo>
                    <a:pt x="1082306" y="12"/>
                  </a:lnTo>
                  <a:close/>
                </a:path>
                <a:path w="2584450" h="175895">
                  <a:moveTo>
                    <a:pt x="1160945" y="12"/>
                  </a:moveTo>
                  <a:lnTo>
                    <a:pt x="1120457" y="12"/>
                  </a:lnTo>
                  <a:lnTo>
                    <a:pt x="870648" y="175704"/>
                  </a:lnTo>
                  <a:lnTo>
                    <a:pt x="911136" y="175704"/>
                  </a:lnTo>
                  <a:lnTo>
                    <a:pt x="1160945" y="12"/>
                  </a:lnTo>
                  <a:close/>
                </a:path>
                <a:path w="2584450" h="175895">
                  <a:moveTo>
                    <a:pt x="1239812" y="12"/>
                  </a:moveTo>
                  <a:lnTo>
                    <a:pt x="1199324" y="12"/>
                  </a:lnTo>
                  <a:lnTo>
                    <a:pt x="949515" y="175704"/>
                  </a:lnTo>
                  <a:lnTo>
                    <a:pt x="990003" y="175704"/>
                  </a:lnTo>
                  <a:lnTo>
                    <a:pt x="1239812" y="12"/>
                  </a:lnTo>
                  <a:close/>
                </a:path>
                <a:path w="2584450" h="175895">
                  <a:moveTo>
                    <a:pt x="1311363" y="12"/>
                  </a:moveTo>
                  <a:lnTo>
                    <a:pt x="1270876" y="12"/>
                  </a:lnTo>
                  <a:lnTo>
                    <a:pt x="1021067" y="175704"/>
                  </a:lnTo>
                  <a:lnTo>
                    <a:pt x="1061554" y="175704"/>
                  </a:lnTo>
                  <a:lnTo>
                    <a:pt x="1311363" y="12"/>
                  </a:lnTo>
                  <a:close/>
                </a:path>
                <a:path w="2584450" h="175895">
                  <a:moveTo>
                    <a:pt x="1392034" y="12"/>
                  </a:moveTo>
                  <a:lnTo>
                    <a:pt x="1351546" y="12"/>
                  </a:lnTo>
                  <a:lnTo>
                    <a:pt x="1101737" y="175704"/>
                  </a:lnTo>
                  <a:lnTo>
                    <a:pt x="1142225" y="175704"/>
                  </a:lnTo>
                  <a:lnTo>
                    <a:pt x="1392034" y="12"/>
                  </a:lnTo>
                  <a:close/>
                </a:path>
                <a:path w="2584450" h="175895">
                  <a:moveTo>
                    <a:pt x="1473974" y="12"/>
                  </a:moveTo>
                  <a:lnTo>
                    <a:pt x="1433487" y="12"/>
                  </a:lnTo>
                  <a:lnTo>
                    <a:pt x="1183678" y="175704"/>
                  </a:lnTo>
                  <a:lnTo>
                    <a:pt x="1224165" y="175704"/>
                  </a:lnTo>
                  <a:lnTo>
                    <a:pt x="1473974" y="12"/>
                  </a:lnTo>
                  <a:close/>
                </a:path>
                <a:path w="2584450" h="175895">
                  <a:moveTo>
                    <a:pt x="1553171" y="12"/>
                  </a:moveTo>
                  <a:lnTo>
                    <a:pt x="1512684" y="12"/>
                  </a:lnTo>
                  <a:lnTo>
                    <a:pt x="1262875" y="175704"/>
                  </a:lnTo>
                  <a:lnTo>
                    <a:pt x="1303362" y="175704"/>
                  </a:lnTo>
                  <a:lnTo>
                    <a:pt x="1553171" y="12"/>
                  </a:lnTo>
                  <a:close/>
                </a:path>
                <a:path w="2584450" h="175895">
                  <a:moveTo>
                    <a:pt x="1633054" y="12"/>
                  </a:moveTo>
                  <a:lnTo>
                    <a:pt x="1592567" y="12"/>
                  </a:lnTo>
                  <a:lnTo>
                    <a:pt x="1342758" y="175704"/>
                  </a:lnTo>
                  <a:lnTo>
                    <a:pt x="1383233" y="175704"/>
                  </a:lnTo>
                  <a:lnTo>
                    <a:pt x="1633054" y="12"/>
                  </a:lnTo>
                  <a:close/>
                </a:path>
                <a:path w="2584450" h="175895">
                  <a:moveTo>
                    <a:pt x="1713204" y="0"/>
                  </a:moveTo>
                  <a:lnTo>
                    <a:pt x="1672717" y="0"/>
                  </a:lnTo>
                  <a:lnTo>
                    <a:pt x="1422908" y="175691"/>
                  </a:lnTo>
                  <a:lnTo>
                    <a:pt x="1463395" y="175691"/>
                  </a:lnTo>
                  <a:lnTo>
                    <a:pt x="1713204" y="0"/>
                  </a:lnTo>
                  <a:close/>
                </a:path>
                <a:path w="2584450" h="175895">
                  <a:moveTo>
                    <a:pt x="1790077" y="0"/>
                  </a:moveTo>
                  <a:lnTo>
                    <a:pt x="1749590" y="0"/>
                  </a:lnTo>
                  <a:lnTo>
                    <a:pt x="1499781" y="175691"/>
                  </a:lnTo>
                  <a:lnTo>
                    <a:pt x="1540268" y="175691"/>
                  </a:lnTo>
                  <a:lnTo>
                    <a:pt x="1790077" y="0"/>
                  </a:lnTo>
                  <a:close/>
                </a:path>
                <a:path w="2584450" h="175895">
                  <a:moveTo>
                    <a:pt x="1866201" y="0"/>
                  </a:moveTo>
                  <a:lnTo>
                    <a:pt x="1825726" y="0"/>
                  </a:lnTo>
                  <a:lnTo>
                    <a:pt x="1575904" y="175691"/>
                  </a:lnTo>
                  <a:lnTo>
                    <a:pt x="1616392" y="175691"/>
                  </a:lnTo>
                  <a:lnTo>
                    <a:pt x="1866201" y="0"/>
                  </a:lnTo>
                  <a:close/>
                </a:path>
                <a:path w="2584450" h="175895">
                  <a:moveTo>
                    <a:pt x="1947329" y="0"/>
                  </a:moveTo>
                  <a:lnTo>
                    <a:pt x="1906841" y="0"/>
                  </a:lnTo>
                  <a:lnTo>
                    <a:pt x="1657032" y="175691"/>
                  </a:lnTo>
                  <a:lnTo>
                    <a:pt x="1697520" y="175691"/>
                  </a:lnTo>
                  <a:lnTo>
                    <a:pt x="1947329" y="0"/>
                  </a:lnTo>
                  <a:close/>
                </a:path>
                <a:path w="2584450" h="175895">
                  <a:moveTo>
                    <a:pt x="2028456" y="0"/>
                  </a:moveTo>
                  <a:lnTo>
                    <a:pt x="1987969" y="0"/>
                  </a:lnTo>
                  <a:lnTo>
                    <a:pt x="1738160" y="175691"/>
                  </a:lnTo>
                  <a:lnTo>
                    <a:pt x="1778647" y="175691"/>
                  </a:lnTo>
                  <a:lnTo>
                    <a:pt x="2028456" y="0"/>
                  </a:lnTo>
                  <a:close/>
                </a:path>
                <a:path w="2584450" h="175895">
                  <a:moveTo>
                    <a:pt x="2108327" y="0"/>
                  </a:moveTo>
                  <a:lnTo>
                    <a:pt x="2067852" y="0"/>
                  </a:lnTo>
                  <a:lnTo>
                    <a:pt x="1818043" y="175691"/>
                  </a:lnTo>
                  <a:lnTo>
                    <a:pt x="1858518" y="175691"/>
                  </a:lnTo>
                  <a:lnTo>
                    <a:pt x="2108327" y="0"/>
                  </a:lnTo>
                  <a:close/>
                </a:path>
                <a:path w="2584450" h="175895">
                  <a:moveTo>
                    <a:pt x="2186965" y="0"/>
                  </a:moveTo>
                  <a:lnTo>
                    <a:pt x="2146477" y="0"/>
                  </a:lnTo>
                  <a:lnTo>
                    <a:pt x="1896668" y="175691"/>
                  </a:lnTo>
                  <a:lnTo>
                    <a:pt x="1937143" y="175691"/>
                  </a:lnTo>
                  <a:lnTo>
                    <a:pt x="2186965" y="0"/>
                  </a:lnTo>
                  <a:close/>
                </a:path>
                <a:path w="2584450" h="175895">
                  <a:moveTo>
                    <a:pt x="2268080" y="0"/>
                  </a:moveTo>
                  <a:lnTo>
                    <a:pt x="2227592" y="0"/>
                  </a:lnTo>
                  <a:lnTo>
                    <a:pt x="1977783" y="175691"/>
                  </a:lnTo>
                  <a:lnTo>
                    <a:pt x="2018271" y="175691"/>
                  </a:lnTo>
                  <a:lnTo>
                    <a:pt x="2268080" y="0"/>
                  </a:lnTo>
                  <a:close/>
                </a:path>
                <a:path w="2584450" h="175895">
                  <a:moveTo>
                    <a:pt x="2346706" y="0"/>
                  </a:moveTo>
                  <a:lnTo>
                    <a:pt x="2306231" y="0"/>
                  </a:lnTo>
                  <a:lnTo>
                    <a:pt x="2056422" y="175691"/>
                  </a:lnTo>
                  <a:lnTo>
                    <a:pt x="2096897" y="175691"/>
                  </a:lnTo>
                  <a:lnTo>
                    <a:pt x="2346706" y="0"/>
                  </a:lnTo>
                  <a:close/>
                </a:path>
                <a:path w="2584450" h="175895">
                  <a:moveTo>
                    <a:pt x="2425344" y="0"/>
                  </a:moveTo>
                  <a:lnTo>
                    <a:pt x="2384856" y="0"/>
                  </a:lnTo>
                  <a:lnTo>
                    <a:pt x="2135047" y="175691"/>
                  </a:lnTo>
                  <a:lnTo>
                    <a:pt x="2175535" y="175691"/>
                  </a:lnTo>
                  <a:lnTo>
                    <a:pt x="2425344" y="0"/>
                  </a:lnTo>
                  <a:close/>
                </a:path>
                <a:path w="2584450" h="175895">
                  <a:moveTo>
                    <a:pt x="2505214" y="0"/>
                  </a:moveTo>
                  <a:lnTo>
                    <a:pt x="2464727" y="0"/>
                  </a:lnTo>
                  <a:lnTo>
                    <a:pt x="2214918" y="175691"/>
                  </a:lnTo>
                  <a:lnTo>
                    <a:pt x="2255405" y="175691"/>
                  </a:lnTo>
                  <a:lnTo>
                    <a:pt x="2505214" y="0"/>
                  </a:lnTo>
                  <a:close/>
                </a:path>
                <a:path w="2584450" h="175895">
                  <a:moveTo>
                    <a:pt x="2583840" y="0"/>
                  </a:moveTo>
                  <a:lnTo>
                    <a:pt x="2543365" y="0"/>
                  </a:lnTo>
                  <a:lnTo>
                    <a:pt x="2293543" y="175691"/>
                  </a:lnTo>
                  <a:lnTo>
                    <a:pt x="2334031" y="175691"/>
                  </a:lnTo>
                  <a:lnTo>
                    <a:pt x="2583840" y="0"/>
                  </a:lnTo>
                  <a:close/>
                </a:path>
              </a:pathLst>
            </a:custGeom>
            <a:solidFill>
              <a:srgbClr val="FFD6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545068" y="4804765"/>
              <a:ext cx="290309" cy="175691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8626195" y="4804778"/>
              <a:ext cx="767080" cy="175895"/>
            </a:xfrm>
            <a:custGeom>
              <a:avLst/>
              <a:gdLst/>
              <a:ahLst/>
              <a:cxnLst/>
              <a:rect l="l" t="t" r="r" b="b"/>
              <a:pathLst>
                <a:path w="767079" h="175895">
                  <a:moveTo>
                    <a:pt x="290296" y="0"/>
                  </a:moveTo>
                  <a:lnTo>
                    <a:pt x="249809" y="0"/>
                  </a:lnTo>
                  <a:lnTo>
                    <a:pt x="0" y="175691"/>
                  </a:lnTo>
                  <a:lnTo>
                    <a:pt x="40487" y="175691"/>
                  </a:lnTo>
                  <a:lnTo>
                    <a:pt x="290296" y="0"/>
                  </a:lnTo>
                  <a:close/>
                </a:path>
                <a:path w="767079" h="175895">
                  <a:moveTo>
                    <a:pt x="370166" y="0"/>
                  </a:moveTo>
                  <a:lnTo>
                    <a:pt x="329679" y="0"/>
                  </a:lnTo>
                  <a:lnTo>
                    <a:pt x="79870" y="175691"/>
                  </a:lnTo>
                  <a:lnTo>
                    <a:pt x="120357" y="175691"/>
                  </a:lnTo>
                  <a:lnTo>
                    <a:pt x="370166" y="0"/>
                  </a:lnTo>
                  <a:close/>
                </a:path>
                <a:path w="767079" h="175895">
                  <a:moveTo>
                    <a:pt x="448805" y="0"/>
                  </a:moveTo>
                  <a:lnTo>
                    <a:pt x="408317" y="0"/>
                  </a:lnTo>
                  <a:lnTo>
                    <a:pt x="158508" y="175691"/>
                  </a:lnTo>
                  <a:lnTo>
                    <a:pt x="198983" y="175691"/>
                  </a:lnTo>
                  <a:lnTo>
                    <a:pt x="448805" y="0"/>
                  </a:lnTo>
                  <a:close/>
                </a:path>
                <a:path w="767079" h="175895">
                  <a:moveTo>
                    <a:pt x="529920" y="0"/>
                  </a:moveTo>
                  <a:lnTo>
                    <a:pt x="489432" y="0"/>
                  </a:lnTo>
                  <a:lnTo>
                    <a:pt x="239623" y="175691"/>
                  </a:lnTo>
                  <a:lnTo>
                    <a:pt x="280111" y="175691"/>
                  </a:lnTo>
                  <a:lnTo>
                    <a:pt x="529920" y="0"/>
                  </a:lnTo>
                  <a:close/>
                </a:path>
                <a:path w="767079" h="175895">
                  <a:moveTo>
                    <a:pt x="608545" y="0"/>
                  </a:moveTo>
                  <a:lnTo>
                    <a:pt x="568071" y="0"/>
                  </a:lnTo>
                  <a:lnTo>
                    <a:pt x="318249" y="175691"/>
                  </a:lnTo>
                  <a:lnTo>
                    <a:pt x="358736" y="175691"/>
                  </a:lnTo>
                  <a:lnTo>
                    <a:pt x="608545" y="0"/>
                  </a:lnTo>
                  <a:close/>
                </a:path>
                <a:path w="767079" h="175895">
                  <a:moveTo>
                    <a:pt x="687184" y="0"/>
                  </a:moveTo>
                  <a:lnTo>
                    <a:pt x="646696" y="0"/>
                  </a:lnTo>
                  <a:lnTo>
                    <a:pt x="396887" y="175691"/>
                  </a:lnTo>
                  <a:lnTo>
                    <a:pt x="437362" y="175691"/>
                  </a:lnTo>
                  <a:lnTo>
                    <a:pt x="687184" y="0"/>
                  </a:lnTo>
                  <a:close/>
                </a:path>
                <a:path w="767079" h="175895">
                  <a:moveTo>
                    <a:pt x="767054" y="0"/>
                  </a:moveTo>
                  <a:lnTo>
                    <a:pt x="726567" y="0"/>
                  </a:lnTo>
                  <a:lnTo>
                    <a:pt x="476758" y="175691"/>
                  </a:lnTo>
                  <a:lnTo>
                    <a:pt x="517245" y="175691"/>
                  </a:lnTo>
                  <a:lnTo>
                    <a:pt x="767054" y="0"/>
                  </a:lnTo>
                  <a:close/>
                </a:path>
              </a:pathLst>
            </a:custGeom>
            <a:solidFill>
              <a:srgbClr val="4A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181589" y="4813491"/>
              <a:ext cx="237403" cy="166965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5905592" y="5631986"/>
              <a:ext cx="3561079" cy="285115"/>
            </a:xfrm>
            <a:custGeom>
              <a:avLst/>
              <a:gdLst/>
              <a:ahLst/>
              <a:cxnLst/>
              <a:rect l="l" t="t" r="r" b="b"/>
              <a:pathLst>
                <a:path w="3561079" h="285114">
                  <a:moveTo>
                    <a:pt x="3541890" y="284505"/>
                  </a:moveTo>
                  <a:lnTo>
                    <a:pt x="18872" y="284505"/>
                  </a:lnTo>
                  <a:lnTo>
                    <a:pt x="11524" y="283020"/>
                  </a:lnTo>
                  <a:lnTo>
                    <a:pt x="5526" y="278972"/>
                  </a:lnTo>
                  <a:lnTo>
                    <a:pt x="1482" y="272970"/>
                  </a:lnTo>
                  <a:lnTo>
                    <a:pt x="0" y="265620"/>
                  </a:lnTo>
                  <a:lnTo>
                    <a:pt x="0" y="18884"/>
                  </a:lnTo>
                  <a:lnTo>
                    <a:pt x="1482" y="11535"/>
                  </a:lnTo>
                  <a:lnTo>
                    <a:pt x="5526" y="5532"/>
                  </a:lnTo>
                  <a:lnTo>
                    <a:pt x="11524" y="1484"/>
                  </a:lnTo>
                  <a:lnTo>
                    <a:pt x="18872" y="0"/>
                  </a:lnTo>
                  <a:lnTo>
                    <a:pt x="3541890" y="0"/>
                  </a:lnTo>
                  <a:lnTo>
                    <a:pt x="3549239" y="1484"/>
                  </a:lnTo>
                  <a:lnTo>
                    <a:pt x="3555242" y="5532"/>
                  </a:lnTo>
                  <a:lnTo>
                    <a:pt x="3559290" y="11535"/>
                  </a:lnTo>
                  <a:lnTo>
                    <a:pt x="3560775" y="18884"/>
                  </a:lnTo>
                  <a:lnTo>
                    <a:pt x="3560775" y="265620"/>
                  </a:lnTo>
                  <a:lnTo>
                    <a:pt x="3559290" y="272970"/>
                  </a:lnTo>
                  <a:lnTo>
                    <a:pt x="3555242" y="278972"/>
                  </a:lnTo>
                  <a:lnTo>
                    <a:pt x="3549239" y="283020"/>
                  </a:lnTo>
                  <a:lnTo>
                    <a:pt x="3541890" y="284505"/>
                  </a:lnTo>
                  <a:close/>
                </a:path>
              </a:pathLst>
            </a:custGeom>
            <a:ln w="3175">
              <a:solidFill>
                <a:srgbClr val="F7C75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952947" y="5686399"/>
              <a:ext cx="421640" cy="175895"/>
            </a:xfrm>
            <a:custGeom>
              <a:avLst/>
              <a:gdLst/>
              <a:ahLst/>
              <a:cxnLst/>
              <a:rect l="l" t="t" r="r" b="b"/>
              <a:pathLst>
                <a:path w="421639" h="175895">
                  <a:moveTo>
                    <a:pt x="262813" y="0"/>
                  </a:moveTo>
                  <a:lnTo>
                    <a:pt x="222326" y="0"/>
                  </a:lnTo>
                  <a:lnTo>
                    <a:pt x="0" y="156362"/>
                  </a:lnTo>
                  <a:lnTo>
                    <a:pt x="0" y="169608"/>
                  </a:lnTo>
                  <a:lnTo>
                    <a:pt x="6096" y="175691"/>
                  </a:lnTo>
                  <a:lnTo>
                    <a:pt x="13004" y="175691"/>
                  </a:lnTo>
                  <a:lnTo>
                    <a:pt x="262813" y="0"/>
                  </a:lnTo>
                  <a:close/>
                </a:path>
                <a:path w="421639" h="175895">
                  <a:moveTo>
                    <a:pt x="341439" y="0"/>
                  </a:moveTo>
                  <a:lnTo>
                    <a:pt x="300951" y="0"/>
                  </a:lnTo>
                  <a:lnTo>
                    <a:pt x="51142" y="175691"/>
                  </a:lnTo>
                  <a:lnTo>
                    <a:pt x="91630" y="175691"/>
                  </a:lnTo>
                  <a:lnTo>
                    <a:pt x="341439" y="0"/>
                  </a:lnTo>
                  <a:close/>
                </a:path>
                <a:path w="421639" h="175895">
                  <a:moveTo>
                    <a:pt x="421322" y="0"/>
                  </a:moveTo>
                  <a:lnTo>
                    <a:pt x="380834" y="0"/>
                  </a:lnTo>
                  <a:lnTo>
                    <a:pt x="131025" y="175691"/>
                  </a:lnTo>
                  <a:lnTo>
                    <a:pt x="171513" y="175691"/>
                  </a:lnTo>
                  <a:lnTo>
                    <a:pt x="421322" y="0"/>
                  </a:lnTo>
                  <a:close/>
                </a:path>
              </a:pathLst>
            </a:custGeom>
            <a:solidFill>
              <a:srgbClr val="FFD6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952947" y="5686386"/>
              <a:ext cx="180311" cy="126812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6164123" y="5686386"/>
              <a:ext cx="2584450" cy="175895"/>
            </a:xfrm>
            <a:custGeom>
              <a:avLst/>
              <a:gdLst/>
              <a:ahLst/>
              <a:cxnLst/>
              <a:rect l="l" t="t" r="r" b="b"/>
              <a:pathLst>
                <a:path w="2584450" h="175895">
                  <a:moveTo>
                    <a:pt x="290296" y="12"/>
                  </a:moveTo>
                  <a:lnTo>
                    <a:pt x="249809" y="12"/>
                  </a:lnTo>
                  <a:lnTo>
                    <a:pt x="0" y="175704"/>
                  </a:lnTo>
                  <a:lnTo>
                    <a:pt x="40487" y="175704"/>
                  </a:lnTo>
                  <a:lnTo>
                    <a:pt x="290296" y="12"/>
                  </a:lnTo>
                  <a:close/>
                </a:path>
                <a:path w="2584450" h="175895">
                  <a:moveTo>
                    <a:pt x="367169" y="0"/>
                  </a:moveTo>
                  <a:lnTo>
                    <a:pt x="326682" y="0"/>
                  </a:lnTo>
                  <a:lnTo>
                    <a:pt x="76873" y="175691"/>
                  </a:lnTo>
                  <a:lnTo>
                    <a:pt x="117360" y="175691"/>
                  </a:lnTo>
                  <a:lnTo>
                    <a:pt x="367169" y="0"/>
                  </a:lnTo>
                  <a:close/>
                </a:path>
                <a:path w="2584450" h="175895">
                  <a:moveTo>
                    <a:pt x="443306" y="0"/>
                  </a:moveTo>
                  <a:lnTo>
                    <a:pt x="402818" y="0"/>
                  </a:lnTo>
                  <a:lnTo>
                    <a:pt x="153009" y="175691"/>
                  </a:lnTo>
                  <a:lnTo>
                    <a:pt x="193484" y="175691"/>
                  </a:lnTo>
                  <a:lnTo>
                    <a:pt x="443306" y="0"/>
                  </a:lnTo>
                  <a:close/>
                </a:path>
                <a:path w="2584450" h="175895">
                  <a:moveTo>
                    <a:pt x="524421" y="0"/>
                  </a:moveTo>
                  <a:lnTo>
                    <a:pt x="483933" y="0"/>
                  </a:lnTo>
                  <a:lnTo>
                    <a:pt x="234124" y="175691"/>
                  </a:lnTo>
                  <a:lnTo>
                    <a:pt x="274612" y="175691"/>
                  </a:lnTo>
                  <a:lnTo>
                    <a:pt x="524421" y="0"/>
                  </a:lnTo>
                  <a:close/>
                </a:path>
                <a:path w="2584450" h="175895">
                  <a:moveTo>
                    <a:pt x="605548" y="0"/>
                  </a:moveTo>
                  <a:lnTo>
                    <a:pt x="565061" y="0"/>
                  </a:lnTo>
                  <a:lnTo>
                    <a:pt x="315252" y="175691"/>
                  </a:lnTo>
                  <a:lnTo>
                    <a:pt x="355739" y="175691"/>
                  </a:lnTo>
                  <a:lnTo>
                    <a:pt x="605548" y="0"/>
                  </a:lnTo>
                  <a:close/>
                </a:path>
                <a:path w="2584450" h="175895">
                  <a:moveTo>
                    <a:pt x="685419" y="0"/>
                  </a:moveTo>
                  <a:lnTo>
                    <a:pt x="644944" y="0"/>
                  </a:lnTo>
                  <a:lnTo>
                    <a:pt x="395122" y="175691"/>
                  </a:lnTo>
                  <a:lnTo>
                    <a:pt x="435610" y="175691"/>
                  </a:lnTo>
                  <a:lnTo>
                    <a:pt x="685419" y="0"/>
                  </a:lnTo>
                  <a:close/>
                </a:path>
                <a:path w="2584450" h="175895">
                  <a:moveTo>
                    <a:pt x="764057" y="0"/>
                  </a:moveTo>
                  <a:lnTo>
                    <a:pt x="723569" y="0"/>
                  </a:lnTo>
                  <a:lnTo>
                    <a:pt x="473760" y="175691"/>
                  </a:lnTo>
                  <a:lnTo>
                    <a:pt x="514235" y="175691"/>
                  </a:lnTo>
                  <a:lnTo>
                    <a:pt x="764057" y="0"/>
                  </a:lnTo>
                  <a:close/>
                </a:path>
                <a:path w="2584450" h="175895">
                  <a:moveTo>
                    <a:pt x="845172" y="0"/>
                  </a:moveTo>
                  <a:lnTo>
                    <a:pt x="804697" y="0"/>
                  </a:lnTo>
                  <a:lnTo>
                    <a:pt x="554875" y="175691"/>
                  </a:lnTo>
                  <a:lnTo>
                    <a:pt x="595363" y="175691"/>
                  </a:lnTo>
                  <a:lnTo>
                    <a:pt x="845172" y="0"/>
                  </a:lnTo>
                  <a:close/>
                </a:path>
                <a:path w="2584450" h="175895">
                  <a:moveTo>
                    <a:pt x="923810" y="0"/>
                  </a:moveTo>
                  <a:lnTo>
                    <a:pt x="883323" y="0"/>
                  </a:lnTo>
                  <a:lnTo>
                    <a:pt x="633514" y="175691"/>
                  </a:lnTo>
                  <a:lnTo>
                    <a:pt x="673989" y="175691"/>
                  </a:lnTo>
                  <a:lnTo>
                    <a:pt x="923810" y="0"/>
                  </a:lnTo>
                  <a:close/>
                </a:path>
                <a:path w="2584450" h="175895">
                  <a:moveTo>
                    <a:pt x="1002436" y="0"/>
                  </a:moveTo>
                  <a:lnTo>
                    <a:pt x="961948" y="0"/>
                  </a:lnTo>
                  <a:lnTo>
                    <a:pt x="712139" y="175691"/>
                  </a:lnTo>
                  <a:lnTo>
                    <a:pt x="752627" y="175691"/>
                  </a:lnTo>
                  <a:lnTo>
                    <a:pt x="1002436" y="0"/>
                  </a:lnTo>
                  <a:close/>
                </a:path>
                <a:path w="2584450" h="175895">
                  <a:moveTo>
                    <a:pt x="1082306" y="0"/>
                  </a:moveTo>
                  <a:lnTo>
                    <a:pt x="1041819" y="0"/>
                  </a:lnTo>
                  <a:lnTo>
                    <a:pt x="792010" y="175691"/>
                  </a:lnTo>
                  <a:lnTo>
                    <a:pt x="832497" y="175691"/>
                  </a:lnTo>
                  <a:lnTo>
                    <a:pt x="1082306" y="0"/>
                  </a:lnTo>
                  <a:close/>
                </a:path>
                <a:path w="2584450" h="175895">
                  <a:moveTo>
                    <a:pt x="1160932" y="0"/>
                  </a:moveTo>
                  <a:lnTo>
                    <a:pt x="1120457" y="0"/>
                  </a:lnTo>
                  <a:lnTo>
                    <a:pt x="870635" y="175691"/>
                  </a:lnTo>
                  <a:lnTo>
                    <a:pt x="911123" y="175691"/>
                  </a:lnTo>
                  <a:lnTo>
                    <a:pt x="1160932" y="0"/>
                  </a:lnTo>
                  <a:close/>
                </a:path>
                <a:path w="2584450" h="175895">
                  <a:moveTo>
                    <a:pt x="1239812" y="0"/>
                  </a:moveTo>
                  <a:lnTo>
                    <a:pt x="1199324" y="0"/>
                  </a:lnTo>
                  <a:lnTo>
                    <a:pt x="949515" y="175691"/>
                  </a:lnTo>
                  <a:lnTo>
                    <a:pt x="990003" y="175691"/>
                  </a:lnTo>
                  <a:lnTo>
                    <a:pt x="1239812" y="0"/>
                  </a:lnTo>
                  <a:close/>
                </a:path>
                <a:path w="2584450" h="175895">
                  <a:moveTo>
                    <a:pt x="1311363" y="12"/>
                  </a:moveTo>
                  <a:lnTo>
                    <a:pt x="1270876" y="12"/>
                  </a:lnTo>
                  <a:lnTo>
                    <a:pt x="1021067" y="175704"/>
                  </a:lnTo>
                  <a:lnTo>
                    <a:pt x="1061542" y="175704"/>
                  </a:lnTo>
                  <a:lnTo>
                    <a:pt x="1311363" y="12"/>
                  </a:lnTo>
                  <a:close/>
                </a:path>
                <a:path w="2584450" h="175895">
                  <a:moveTo>
                    <a:pt x="1392034" y="12"/>
                  </a:moveTo>
                  <a:lnTo>
                    <a:pt x="1351546" y="12"/>
                  </a:lnTo>
                  <a:lnTo>
                    <a:pt x="1101737" y="175704"/>
                  </a:lnTo>
                  <a:lnTo>
                    <a:pt x="1142225" y="175704"/>
                  </a:lnTo>
                  <a:lnTo>
                    <a:pt x="1392034" y="12"/>
                  </a:lnTo>
                  <a:close/>
                </a:path>
                <a:path w="2584450" h="175895">
                  <a:moveTo>
                    <a:pt x="1473974" y="0"/>
                  </a:moveTo>
                  <a:lnTo>
                    <a:pt x="1433487" y="0"/>
                  </a:lnTo>
                  <a:lnTo>
                    <a:pt x="1183678" y="175691"/>
                  </a:lnTo>
                  <a:lnTo>
                    <a:pt x="1224165" y="175691"/>
                  </a:lnTo>
                  <a:lnTo>
                    <a:pt x="1473974" y="0"/>
                  </a:lnTo>
                  <a:close/>
                </a:path>
                <a:path w="2584450" h="175895">
                  <a:moveTo>
                    <a:pt x="1553171" y="0"/>
                  </a:moveTo>
                  <a:lnTo>
                    <a:pt x="1512684" y="0"/>
                  </a:lnTo>
                  <a:lnTo>
                    <a:pt x="1262875" y="175691"/>
                  </a:lnTo>
                  <a:lnTo>
                    <a:pt x="1303362" y="175691"/>
                  </a:lnTo>
                  <a:lnTo>
                    <a:pt x="1553171" y="0"/>
                  </a:lnTo>
                  <a:close/>
                </a:path>
                <a:path w="2584450" h="175895">
                  <a:moveTo>
                    <a:pt x="1633054" y="0"/>
                  </a:moveTo>
                  <a:lnTo>
                    <a:pt x="1592567" y="0"/>
                  </a:lnTo>
                  <a:lnTo>
                    <a:pt x="1342758" y="175691"/>
                  </a:lnTo>
                  <a:lnTo>
                    <a:pt x="1383233" y="175691"/>
                  </a:lnTo>
                  <a:lnTo>
                    <a:pt x="1633054" y="0"/>
                  </a:lnTo>
                  <a:close/>
                </a:path>
                <a:path w="2584450" h="175895">
                  <a:moveTo>
                    <a:pt x="1713204" y="0"/>
                  </a:moveTo>
                  <a:lnTo>
                    <a:pt x="1672717" y="0"/>
                  </a:lnTo>
                  <a:lnTo>
                    <a:pt x="1422908" y="175691"/>
                  </a:lnTo>
                  <a:lnTo>
                    <a:pt x="1463395" y="175691"/>
                  </a:lnTo>
                  <a:lnTo>
                    <a:pt x="1713204" y="0"/>
                  </a:lnTo>
                  <a:close/>
                </a:path>
                <a:path w="2584450" h="175895">
                  <a:moveTo>
                    <a:pt x="1790077" y="12"/>
                  </a:moveTo>
                  <a:lnTo>
                    <a:pt x="1749590" y="12"/>
                  </a:lnTo>
                  <a:lnTo>
                    <a:pt x="1499781" y="175704"/>
                  </a:lnTo>
                  <a:lnTo>
                    <a:pt x="1540256" y="175704"/>
                  </a:lnTo>
                  <a:lnTo>
                    <a:pt x="1790077" y="12"/>
                  </a:lnTo>
                  <a:close/>
                </a:path>
                <a:path w="2584450" h="175895">
                  <a:moveTo>
                    <a:pt x="1866201" y="12"/>
                  </a:moveTo>
                  <a:lnTo>
                    <a:pt x="1825713" y="12"/>
                  </a:lnTo>
                  <a:lnTo>
                    <a:pt x="1575904" y="175704"/>
                  </a:lnTo>
                  <a:lnTo>
                    <a:pt x="1616392" y="175704"/>
                  </a:lnTo>
                  <a:lnTo>
                    <a:pt x="1866201" y="12"/>
                  </a:lnTo>
                  <a:close/>
                </a:path>
                <a:path w="2584450" h="175895">
                  <a:moveTo>
                    <a:pt x="1947329" y="12"/>
                  </a:moveTo>
                  <a:lnTo>
                    <a:pt x="1906841" y="12"/>
                  </a:lnTo>
                  <a:lnTo>
                    <a:pt x="1657032" y="175704"/>
                  </a:lnTo>
                  <a:lnTo>
                    <a:pt x="1697520" y="175704"/>
                  </a:lnTo>
                  <a:lnTo>
                    <a:pt x="1947329" y="12"/>
                  </a:lnTo>
                  <a:close/>
                </a:path>
                <a:path w="2584450" h="175895">
                  <a:moveTo>
                    <a:pt x="2028456" y="12"/>
                  </a:moveTo>
                  <a:lnTo>
                    <a:pt x="1987969" y="12"/>
                  </a:lnTo>
                  <a:lnTo>
                    <a:pt x="1738160" y="175704"/>
                  </a:lnTo>
                  <a:lnTo>
                    <a:pt x="1778647" y="175704"/>
                  </a:lnTo>
                  <a:lnTo>
                    <a:pt x="2028456" y="12"/>
                  </a:lnTo>
                  <a:close/>
                </a:path>
                <a:path w="2584450" h="175895">
                  <a:moveTo>
                    <a:pt x="2108327" y="12"/>
                  </a:moveTo>
                  <a:lnTo>
                    <a:pt x="2067852" y="12"/>
                  </a:lnTo>
                  <a:lnTo>
                    <a:pt x="1818030" y="175704"/>
                  </a:lnTo>
                  <a:lnTo>
                    <a:pt x="1858518" y="175704"/>
                  </a:lnTo>
                  <a:lnTo>
                    <a:pt x="2108327" y="12"/>
                  </a:lnTo>
                  <a:close/>
                </a:path>
                <a:path w="2584450" h="175895">
                  <a:moveTo>
                    <a:pt x="2186952" y="12"/>
                  </a:moveTo>
                  <a:lnTo>
                    <a:pt x="2146477" y="12"/>
                  </a:lnTo>
                  <a:lnTo>
                    <a:pt x="1896656" y="175704"/>
                  </a:lnTo>
                  <a:lnTo>
                    <a:pt x="1937143" y="175704"/>
                  </a:lnTo>
                  <a:lnTo>
                    <a:pt x="2186952" y="12"/>
                  </a:lnTo>
                  <a:close/>
                </a:path>
                <a:path w="2584450" h="175895">
                  <a:moveTo>
                    <a:pt x="2268080" y="12"/>
                  </a:moveTo>
                  <a:lnTo>
                    <a:pt x="2227592" y="12"/>
                  </a:lnTo>
                  <a:lnTo>
                    <a:pt x="1977783" y="175704"/>
                  </a:lnTo>
                  <a:lnTo>
                    <a:pt x="2018271" y="175704"/>
                  </a:lnTo>
                  <a:lnTo>
                    <a:pt x="2268080" y="12"/>
                  </a:lnTo>
                  <a:close/>
                </a:path>
                <a:path w="2584450" h="175895">
                  <a:moveTo>
                    <a:pt x="2346706" y="12"/>
                  </a:moveTo>
                  <a:lnTo>
                    <a:pt x="2306231" y="12"/>
                  </a:lnTo>
                  <a:lnTo>
                    <a:pt x="2056409" y="175704"/>
                  </a:lnTo>
                  <a:lnTo>
                    <a:pt x="2096897" y="175704"/>
                  </a:lnTo>
                  <a:lnTo>
                    <a:pt x="2346706" y="12"/>
                  </a:lnTo>
                  <a:close/>
                </a:path>
                <a:path w="2584450" h="175895">
                  <a:moveTo>
                    <a:pt x="2425344" y="12"/>
                  </a:moveTo>
                  <a:lnTo>
                    <a:pt x="2384856" y="12"/>
                  </a:lnTo>
                  <a:lnTo>
                    <a:pt x="2135047" y="175704"/>
                  </a:lnTo>
                  <a:lnTo>
                    <a:pt x="2175522" y="175704"/>
                  </a:lnTo>
                  <a:lnTo>
                    <a:pt x="2425344" y="12"/>
                  </a:lnTo>
                  <a:close/>
                </a:path>
                <a:path w="2584450" h="175895">
                  <a:moveTo>
                    <a:pt x="2505214" y="12"/>
                  </a:moveTo>
                  <a:lnTo>
                    <a:pt x="2464727" y="12"/>
                  </a:lnTo>
                  <a:lnTo>
                    <a:pt x="2214918" y="175704"/>
                  </a:lnTo>
                  <a:lnTo>
                    <a:pt x="2255405" y="175704"/>
                  </a:lnTo>
                  <a:lnTo>
                    <a:pt x="2505214" y="12"/>
                  </a:lnTo>
                  <a:close/>
                </a:path>
                <a:path w="2584450" h="175895">
                  <a:moveTo>
                    <a:pt x="2583840" y="12"/>
                  </a:moveTo>
                  <a:lnTo>
                    <a:pt x="2543352" y="12"/>
                  </a:lnTo>
                  <a:lnTo>
                    <a:pt x="2293543" y="175704"/>
                  </a:lnTo>
                  <a:lnTo>
                    <a:pt x="2334031" y="175704"/>
                  </a:lnTo>
                  <a:lnTo>
                    <a:pt x="2583840" y="12"/>
                  </a:lnTo>
                  <a:close/>
                </a:path>
              </a:pathLst>
            </a:custGeom>
            <a:solidFill>
              <a:srgbClr val="FFD6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545080" y="5686387"/>
              <a:ext cx="290296" cy="175691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8626208" y="5686386"/>
              <a:ext cx="767080" cy="175895"/>
            </a:xfrm>
            <a:custGeom>
              <a:avLst/>
              <a:gdLst/>
              <a:ahLst/>
              <a:cxnLst/>
              <a:rect l="l" t="t" r="r" b="b"/>
              <a:pathLst>
                <a:path w="767079" h="175895">
                  <a:moveTo>
                    <a:pt x="290296" y="0"/>
                  </a:moveTo>
                  <a:lnTo>
                    <a:pt x="249809" y="0"/>
                  </a:lnTo>
                  <a:lnTo>
                    <a:pt x="0" y="175691"/>
                  </a:lnTo>
                  <a:lnTo>
                    <a:pt x="40474" y="175691"/>
                  </a:lnTo>
                  <a:lnTo>
                    <a:pt x="290296" y="0"/>
                  </a:lnTo>
                  <a:close/>
                </a:path>
                <a:path w="767079" h="175895">
                  <a:moveTo>
                    <a:pt x="370166" y="0"/>
                  </a:moveTo>
                  <a:lnTo>
                    <a:pt x="329679" y="0"/>
                  </a:lnTo>
                  <a:lnTo>
                    <a:pt x="79870" y="175691"/>
                  </a:lnTo>
                  <a:lnTo>
                    <a:pt x="120357" y="175691"/>
                  </a:lnTo>
                  <a:lnTo>
                    <a:pt x="370166" y="0"/>
                  </a:lnTo>
                  <a:close/>
                </a:path>
                <a:path w="767079" h="175895">
                  <a:moveTo>
                    <a:pt x="448792" y="0"/>
                  </a:moveTo>
                  <a:lnTo>
                    <a:pt x="408317" y="0"/>
                  </a:lnTo>
                  <a:lnTo>
                    <a:pt x="158496" y="175691"/>
                  </a:lnTo>
                  <a:lnTo>
                    <a:pt x="198983" y="175691"/>
                  </a:lnTo>
                  <a:lnTo>
                    <a:pt x="448792" y="0"/>
                  </a:lnTo>
                  <a:close/>
                </a:path>
                <a:path w="767079" h="175895">
                  <a:moveTo>
                    <a:pt x="529920" y="0"/>
                  </a:moveTo>
                  <a:lnTo>
                    <a:pt x="489432" y="0"/>
                  </a:lnTo>
                  <a:lnTo>
                    <a:pt x="239623" y="175691"/>
                  </a:lnTo>
                  <a:lnTo>
                    <a:pt x="280111" y="175691"/>
                  </a:lnTo>
                  <a:lnTo>
                    <a:pt x="529920" y="0"/>
                  </a:lnTo>
                  <a:close/>
                </a:path>
                <a:path w="767079" h="175895">
                  <a:moveTo>
                    <a:pt x="608545" y="0"/>
                  </a:moveTo>
                  <a:lnTo>
                    <a:pt x="568058" y="0"/>
                  </a:lnTo>
                  <a:lnTo>
                    <a:pt x="318249" y="175691"/>
                  </a:lnTo>
                  <a:lnTo>
                    <a:pt x="358736" y="175691"/>
                  </a:lnTo>
                  <a:lnTo>
                    <a:pt x="608545" y="0"/>
                  </a:lnTo>
                  <a:close/>
                </a:path>
                <a:path w="767079" h="175895">
                  <a:moveTo>
                    <a:pt x="687171" y="0"/>
                  </a:moveTo>
                  <a:lnTo>
                    <a:pt x="646696" y="0"/>
                  </a:lnTo>
                  <a:lnTo>
                    <a:pt x="396875" y="175691"/>
                  </a:lnTo>
                  <a:lnTo>
                    <a:pt x="437362" y="175691"/>
                  </a:lnTo>
                  <a:lnTo>
                    <a:pt x="687171" y="0"/>
                  </a:lnTo>
                  <a:close/>
                </a:path>
                <a:path w="767079" h="175895">
                  <a:moveTo>
                    <a:pt x="767054" y="0"/>
                  </a:moveTo>
                  <a:lnTo>
                    <a:pt x="726567" y="0"/>
                  </a:lnTo>
                  <a:lnTo>
                    <a:pt x="476758" y="175691"/>
                  </a:lnTo>
                  <a:lnTo>
                    <a:pt x="517245" y="175691"/>
                  </a:lnTo>
                  <a:lnTo>
                    <a:pt x="767054" y="0"/>
                  </a:lnTo>
                  <a:close/>
                </a:path>
              </a:pathLst>
            </a:custGeom>
            <a:solidFill>
              <a:srgbClr val="4A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181598" y="5695119"/>
              <a:ext cx="237394" cy="166959"/>
            </a:xfrm>
            <a:prstGeom prst="rect">
              <a:avLst/>
            </a:prstGeom>
          </p:spPr>
        </p:pic>
      </p:grpSp>
      <p:sp>
        <p:nvSpPr>
          <p:cNvPr id="32" name="object 32"/>
          <p:cNvSpPr txBox="1"/>
          <p:nvPr/>
        </p:nvSpPr>
        <p:spPr>
          <a:xfrm>
            <a:off x="9081838" y="5958188"/>
            <a:ext cx="37211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EF8"/>
                </a:solidFill>
                <a:latin typeface="Carmen Sans ExtraBold"/>
                <a:cs typeface="Carmen Sans ExtraBold"/>
              </a:rPr>
              <a:t>90,9 </a:t>
            </a:r>
            <a:r>
              <a:rPr sz="800" b="1" spc="-50" dirty="0">
                <a:solidFill>
                  <a:srgbClr val="FFFEF8"/>
                </a:solidFill>
                <a:latin typeface="Carmen Sans ExtraBold"/>
                <a:cs typeface="Carmen Sans ExtraBold"/>
              </a:rPr>
              <a:t>%</a:t>
            </a:r>
            <a:endParaRPr sz="800">
              <a:latin typeface="Carmen Sans ExtraBold"/>
              <a:cs typeface="Carmen Sans ExtraBold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897300" y="3462357"/>
            <a:ext cx="258762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20" dirty="0">
                <a:solidFill>
                  <a:srgbClr val="FFFEF8"/>
                </a:solidFill>
                <a:latin typeface="Carmen Sans ExtraBold"/>
                <a:cs typeface="Carmen Sans ExtraBold"/>
              </a:rPr>
              <a:t>Young</a:t>
            </a:r>
            <a:r>
              <a:rPr sz="900" b="1" spc="-5" dirty="0">
                <a:solidFill>
                  <a:srgbClr val="FFFEF8"/>
                </a:solidFill>
                <a:latin typeface="Carmen Sans ExtraBold"/>
                <a:cs typeface="Carmen Sans ExtraBold"/>
              </a:rPr>
              <a:t> </a:t>
            </a:r>
            <a:r>
              <a:rPr sz="900" b="1" dirty="0">
                <a:solidFill>
                  <a:srgbClr val="FFFEF8"/>
                </a:solidFill>
                <a:latin typeface="Carmen Sans ExtraBold"/>
                <a:cs typeface="Carmen Sans ExtraBold"/>
              </a:rPr>
              <a:t>Professionals</a:t>
            </a:r>
            <a:r>
              <a:rPr sz="900" b="1" spc="-5" dirty="0">
                <a:solidFill>
                  <a:srgbClr val="FFFEF8"/>
                </a:solidFill>
                <a:latin typeface="Carmen Sans ExtraBold"/>
                <a:cs typeface="Carmen Sans ExtraBold"/>
              </a:rPr>
              <a:t> </a:t>
            </a:r>
            <a:r>
              <a:rPr sz="900" b="1" dirty="0">
                <a:solidFill>
                  <a:srgbClr val="FFFEF8"/>
                </a:solidFill>
                <a:latin typeface="Carmen Sans ExtraBold"/>
                <a:cs typeface="Carmen Sans ExtraBold"/>
              </a:rPr>
              <a:t>programma</a:t>
            </a:r>
            <a:r>
              <a:rPr sz="900" b="1" spc="-5" dirty="0">
                <a:solidFill>
                  <a:srgbClr val="FFFEF8"/>
                </a:solidFill>
                <a:latin typeface="Carmen Sans ExtraBold"/>
                <a:cs typeface="Carmen Sans ExtraBold"/>
              </a:rPr>
              <a:t> </a:t>
            </a:r>
            <a:r>
              <a:rPr sz="900" b="1" spc="-10" dirty="0">
                <a:solidFill>
                  <a:srgbClr val="FFFEF8"/>
                </a:solidFill>
                <a:latin typeface="Carmen Sans ExtraBold"/>
                <a:cs typeface="Carmen Sans ExtraBold"/>
              </a:rPr>
              <a:t>afgerond</a:t>
            </a:r>
            <a:endParaRPr sz="900">
              <a:latin typeface="Carmen Sans ExtraBold"/>
              <a:cs typeface="Carmen Sans ExtraBold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897300" y="4015088"/>
            <a:ext cx="3596640" cy="647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EF8"/>
                </a:solidFill>
                <a:latin typeface="Carmen Sans ExtraBold"/>
                <a:cs typeface="Carmen Sans ExtraBold"/>
              </a:rPr>
              <a:t>100 </a:t>
            </a:r>
            <a:r>
              <a:rPr sz="800" b="1" spc="-50" dirty="0">
                <a:solidFill>
                  <a:srgbClr val="FFFEF8"/>
                </a:solidFill>
                <a:latin typeface="Carmen Sans ExtraBold"/>
                <a:cs typeface="Carmen Sans ExtraBold"/>
              </a:rPr>
              <a:t>%</a:t>
            </a:r>
            <a:endParaRPr sz="800">
              <a:latin typeface="Carmen Sans ExtraBold"/>
              <a:cs typeface="Carmen Sans ExtraBold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50">
              <a:latin typeface="Carmen Sans ExtraBold"/>
              <a:cs typeface="Carmen Sans ExtraBold"/>
            </a:endParaRPr>
          </a:p>
          <a:p>
            <a:pPr marL="12700" marR="64769">
              <a:lnSpc>
                <a:spcPct val="100000"/>
              </a:lnSpc>
            </a:pPr>
            <a:r>
              <a:rPr sz="900" b="1" spc="-10" dirty="0">
                <a:solidFill>
                  <a:srgbClr val="FFFEF8"/>
                </a:solidFill>
                <a:latin typeface="Carmen Sans ExtraBold"/>
                <a:cs typeface="Carmen Sans ExtraBold"/>
              </a:rPr>
              <a:t>YP’s</a:t>
            </a:r>
            <a:r>
              <a:rPr sz="900" b="1" spc="-5" dirty="0">
                <a:solidFill>
                  <a:srgbClr val="FFFEF8"/>
                </a:solidFill>
                <a:latin typeface="Carmen Sans ExtraBold"/>
                <a:cs typeface="Carmen Sans ExtraBold"/>
              </a:rPr>
              <a:t> </a:t>
            </a:r>
            <a:r>
              <a:rPr sz="900" b="1" dirty="0">
                <a:solidFill>
                  <a:srgbClr val="FFFEF8"/>
                </a:solidFill>
                <a:latin typeface="Carmen Sans ExtraBold"/>
                <a:cs typeface="Carmen Sans ExtraBold"/>
              </a:rPr>
              <a:t>die</a:t>
            </a:r>
            <a:r>
              <a:rPr sz="900" b="1" spc="-5" dirty="0">
                <a:solidFill>
                  <a:srgbClr val="FFFEF8"/>
                </a:solidFill>
                <a:latin typeface="Carmen Sans ExtraBold"/>
                <a:cs typeface="Carmen Sans ExtraBold"/>
              </a:rPr>
              <a:t> </a:t>
            </a:r>
            <a:r>
              <a:rPr sz="900" b="1" dirty="0">
                <a:solidFill>
                  <a:srgbClr val="FFFEF8"/>
                </a:solidFill>
                <a:latin typeface="Carmen Sans ExtraBold"/>
                <a:cs typeface="Carmen Sans ExtraBold"/>
              </a:rPr>
              <a:t>na afronding</a:t>
            </a:r>
            <a:r>
              <a:rPr sz="900" b="1" spc="-5" dirty="0">
                <a:solidFill>
                  <a:srgbClr val="FFFEF8"/>
                </a:solidFill>
                <a:latin typeface="Carmen Sans ExtraBold"/>
                <a:cs typeface="Carmen Sans ExtraBold"/>
              </a:rPr>
              <a:t> </a:t>
            </a:r>
            <a:r>
              <a:rPr sz="900" b="1" dirty="0">
                <a:solidFill>
                  <a:srgbClr val="FFFEF8"/>
                </a:solidFill>
                <a:latin typeface="Carmen Sans ExtraBold"/>
                <a:cs typeface="Carmen Sans ExtraBold"/>
              </a:rPr>
              <a:t>studie programma</a:t>
            </a:r>
            <a:r>
              <a:rPr sz="900" b="1" spc="-5" dirty="0">
                <a:solidFill>
                  <a:srgbClr val="FFFEF8"/>
                </a:solidFill>
                <a:latin typeface="Carmen Sans ExtraBold"/>
                <a:cs typeface="Carmen Sans ExtraBold"/>
              </a:rPr>
              <a:t> </a:t>
            </a:r>
            <a:r>
              <a:rPr sz="900" b="1" spc="-10" dirty="0">
                <a:solidFill>
                  <a:srgbClr val="FFFEF8"/>
                </a:solidFill>
                <a:latin typeface="Carmen Sans ExtraBold"/>
                <a:cs typeface="Carmen Sans ExtraBold"/>
              </a:rPr>
              <a:t>succesvol</a:t>
            </a:r>
            <a:r>
              <a:rPr sz="900" b="1" dirty="0">
                <a:solidFill>
                  <a:srgbClr val="FFFEF8"/>
                </a:solidFill>
                <a:latin typeface="Carmen Sans ExtraBold"/>
                <a:cs typeface="Carmen Sans ExtraBold"/>
              </a:rPr>
              <a:t> </a:t>
            </a:r>
            <a:r>
              <a:rPr sz="900" b="1" spc="-10" dirty="0">
                <a:solidFill>
                  <a:srgbClr val="FFFEF8"/>
                </a:solidFill>
                <a:latin typeface="Carmen Sans ExtraBold"/>
                <a:cs typeface="Carmen Sans ExtraBold"/>
              </a:rPr>
              <a:t>kunnen </a:t>
            </a:r>
            <a:r>
              <a:rPr sz="900" b="1" dirty="0">
                <a:solidFill>
                  <a:srgbClr val="FFFEF8"/>
                </a:solidFill>
                <a:latin typeface="Carmen Sans ExtraBold"/>
                <a:cs typeface="Carmen Sans ExtraBold"/>
              </a:rPr>
              <a:t>starten</a:t>
            </a:r>
            <a:r>
              <a:rPr sz="900" b="1" spc="-15" dirty="0">
                <a:solidFill>
                  <a:srgbClr val="FFFEF8"/>
                </a:solidFill>
                <a:latin typeface="Carmen Sans ExtraBold"/>
                <a:cs typeface="Carmen Sans ExtraBold"/>
              </a:rPr>
              <a:t> </a:t>
            </a:r>
            <a:r>
              <a:rPr sz="900" b="1" dirty="0">
                <a:solidFill>
                  <a:srgbClr val="FFFEF8"/>
                </a:solidFill>
                <a:latin typeface="Carmen Sans ExtraBold"/>
                <a:cs typeface="Carmen Sans ExtraBold"/>
              </a:rPr>
              <a:t>met</a:t>
            </a:r>
            <a:r>
              <a:rPr sz="900" b="1" spc="-5" dirty="0">
                <a:solidFill>
                  <a:srgbClr val="FFFEF8"/>
                </a:solidFill>
                <a:latin typeface="Carmen Sans ExtraBold"/>
                <a:cs typeface="Carmen Sans ExtraBold"/>
              </a:rPr>
              <a:t> </a:t>
            </a:r>
            <a:r>
              <a:rPr sz="900" b="1" dirty="0">
                <a:solidFill>
                  <a:srgbClr val="FFFEF8"/>
                </a:solidFill>
                <a:latin typeface="Carmen Sans ExtraBold"/>
                <a:cs typeface="Carmen Sans ExtraBold"/>
              </a:rPr>
              <a:t>het YP</a:t>
            </a:r>
            <a:r>
              <a:rPr sz="900" b="1" spc="-5" dirty="0">
                <a:solidFill>
                  <a:srgbClr val="FFFEF8"/>
                </a:solidFill>
                <a:latin typeface="Carmen Sans ExtraBold"/>
                <a:cs typeface="Carmen Sans ExtraBold"/>
              </a:rPr>
              <a:t> </a:t>
            </a:r>
            <a:r>
              <a:rPr sz="900" b="1" dirty="0">
                <a:solidFill>
                  <a:srgbClr val="FFFEF8"/>
                </a:solidFill>
                <a:latin typeface="Carmen Sans ExtraBold"/>
                <a:cs typeface="Carmen Sans ExtraBold"/>
              </a:rPr>
              <a:t>programma bij</a:t>
            </a:r>
            <a:r>
              <a:rPr sz="900" b="1" spc="-5" dirty="0">
                <a:solidFill>
                  <a:srgbClr val="FFFEF8"/>
                </a:solidFill>
                <a:latin typeface="Carmen Sans ExtraBold"/>
                <a:cs typeface="Carmen Sans ExtraBold"/>
              </a:rPr>
              <a:t> </a:t>
            </a:r>
            <a:r>
              <a:rPr sz="900" b="1" dirty="0">
                <a:solidFill>
                  <a:srgbClr val="FFFEF8"/>
                </a:solidFill>
                <a:latin typeface="Carmen Sans ExtraBold"/>
                <a:cs typeface="Carmen Sans ExtraBold"/>
              </a:rPr>
              <a:t>een </a:t>
            </a:r>
            <a:r>
              <a:rPr sz="900" b="1" spc="-10" dirty="0">
                <a:solidFill>
                  <a:srgbClr val="FFFEF8"/>
                </a:solidFill>
                <a:latin typeface="Carmen Sans ExtraBold"/>
                <a:cs typeface="Carmen Sans ExtraBold"/>
              </a:rPr>
              <a:t>klant</a:t>
            </a:r>
            <a:endParaRPr sz="900">
              <a:latin typeface="Carmen Sans ExtraBold"/>
              <a:cs typeface="Carmen Sans ExtraBold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897300" y="5070814"/>
            <a:ext cx="3549015" cy="5181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EF8"/>
                </a:solidFill>
                <a:latin typeface="Carmen Sans ExtraBold"/>
                <a:cs typeface="Carmen Sans ExtraBold"/>
              </a:rPr>
              <a:t>90,9 </a:t>
            </a:r>
            <a:r>
              <a:rPr sz="800" b="1" spc="-50" dirty="0">
                <a:solidFill>
                  <a:srgbClr val="FFFEF8"/>
                </a:solidFill>
                <a:latin typeface="Carmen Sans ExtraBold"/>
                <a:cs typeface="Carmen Sans ExtraBold"/>
              </a:rPr>
              <a:t>%</a:t>
            </a:r>
            <a:endParaRPr sz="800">
              <a:latin typeface="Carmen Sans ExtraBold"/>
              <a:cs typeface="Carmen Sans ExtraBold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Carmen Sans ExtraBold"/>
              <a:cs typeface="Carmen Sans ExtraBold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900" b="1" dirty="0">
                <a:solidFill>
                  <a:srgbClr val="FFFEF8"/>
                </a:solidFill>
                <a:latin typeface="Carmen Sans ExtraBold"/>
                <a:cs typeface="Carmen Sans ExtraBold"/>
              </a:rPr>
              <a:t>Indienst treding bij de klant na afronding </a:t>
            </a:r>
            <a:r>
              <a:rPr sz="900" b="1" spc="-10" dirty="0">
                <a:solidFill>
                  <a:srgbClr val="FFFEF8"/>
                </a:solidFill>
                <a:latin typeface="Carmen Sans ExtraBold"/>
                <a:cs typeface="Carmen Sans ExtraBold"/>
              </a:rPr>
              <a:t>traject</a:t>
            </a:r>
            <a:endParaRPr sz="900">
              <a:latin typeface="Carmen Sans ExtraBold"/>
              <a:cs typeface="Carmen Sans ExtraBold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95998" y="395998"/>
            <a:ext cx="4356100" cy="6324600"/>
          </a:xfrm>
          <a:custGeom>
            <a:avLst/>
            <a:gdLst/>
            <a:ahLst/>
            <a:cxnLst/>
            <a:rect l="l" t="t" r="r" b="b"/>
            <a:pathLst>
              <a:path w="4356100" h="6324600">
                <a:moveTo>
                  <a:pt x="4355998" y="0"/>
                </a:moveTo>
                <a:lnTo>
                  <a:pt x="0" y="0"/>
                </a:lnTo>
                <a:lnTo>
                  <a:pt x="0" y="6324003"/>
                </a:lnTo>
                <a:lnTo>
                  <a:pt x="4355998" y="6324003"/>
                </a:lnTo>
                <a:lnTo>
                  <a:pt x="4355998" y="0"/>
                </a:lnTo>
                <a:close/>
              </a:path>
            </a:pathLst>
          </a:custGeom>
          <a:solidFill>
            <a:srgbClr val="FFFD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4"/>
              </a:spcBef>
            </a:pPr>
            <a:r>
              <a:rPr dirty="0"/>
              <a:t>In</a:t>
            </a:r>
            <a:r>
              <a:rPr spc="-10" dirty="0"/>
              <a:t> </a:t>
            </a:r>
            <a:r>
              <a:rPr dirty="0"/>
              <a:t>januari</a:t>
            </a:r>
            <a:r>
              <a:rPr spc="-5" dirty="0"/>
              <a:t> </a:t>
            </a:r>
            <a:r>
              <a:rPr dirty="0"/>
              <a:t>2020</a:t>
            </a:r>
            <a:r>
              <a:rPr spc="-10" dirty="0"/>
              <a:t> </a:t>
            </a:r>
            <a:r>
              <a:rPr dirty="0"/>
              <a:t>ben</a:t>
            </a:r>
            <a:r>
              <a:rPr spc="-5" dirty="0"/>
              <a:t> </a:t>
            </a:r>
            <a:r>
              <a:rPr dirty="0"/>
              <a:t>ik</a:t>
            </a:r>
            <a:r>
              <a:rPr spc="-10" dirty="0"/>
              <a:t> </a:t>
            </a:r>
            <a:r>
              <a:rPr dirty="0"/>
              <a:t>gestart</a:t>
            </a:r>
            <a:r>
              <a:rPr spc="-5" dirty="0"/>
              <a:t> </a:t>
            </a:r>
            <a:r>
              <a:rPr dirty="0"/>
              <a:t>met</a:t>
            </a:r>
            <a:r>
              <a:rPr spc="-10" dirty="0"/>
              <a:t> </a:t>
            </a:r>
            <a:r>
              <a:rPr dirty="0"/>
              <a:t>Iwan</a:t>
            </a:r>
            <a:r>
              <a:rPr spc="-5" dirty="0"/>
              <a:t> </a:t>
            </a:r>
            <a:r>
              <a:rPr dirty="0"/>
              <a:t>van</a:t>
            </a:r>
            <a:r>
              <a:rPr spc="-10" dirty="0"/>
              <a:t> </a:t>
            </a:r>
            <a:r>
              <a:rPr dirty="0"/>
              <a:t>der</a:t>
            </a:r>
            <a:r>
              <a:rPr spc="-5" dirty="0"/>
              <a:t> </a:t>
            </a:r>
            <a:r>
              <a:rPr spc="-20" dirty="0"/>
              <a:t>Bie-</a:t>
            </a:r>
            <a:r>
              <a:rPr spc="500" dirty="0"/>
              <a:t> </a:t>
            </a:r>
            <a:r>
              <a:rPr dirty="0"/>
              <a:t>zen</a:t>
            </a:r>
            <a:r>
              <a:rPr spc="-5" dirty="0"/>
              <a:t> </a:t>
            </a:r>
            <a:r>
              <a:rPr dirty="0"/>
              <a:t>als</a:t>
            </a:r>
            <a:r>
              <a:rPr spc="-5" dirty="0"/>
              <a:t> </a:t>
            </a:r>
            <a:r>
              <a:rPr dirty="0"/>
              <a:t>trainee</a:t>
            </a:r>
            <a:r>
              <a:rPr spc="-5" dirty="0"/>
              <a:t> </a:t>
            </a:r>
            <a:r>
              <a:rPr dirty="0"/>
              <a:t>binnen</a:t>
            </a:r>
            <a:r>
              <a:rPr spc="-5" dirty="0"/>
              <a:t> </a:t>
            </a:r>
            <a:r>
              <a:rPr dirty="0"/>
              <a:t>één</a:t>
            </a:r>
            <a:r>
              <a:rPr spc="-5" dirty="0"/>
              <a:t> </a:t>
            </a:r>
            <a:r>
              <a:rPr dirty="0"/>
              <a:t>van</a:t>
            </a:r>
            <a:r>
              <a:rPr spc="-5" dirty="0"/>
              <a:t> </a:t>
            </a:r>
            <a:r>
              <a:rPr dirty="0"/>
              <a:t>mijn</a:t>
            </a:r>
            <a:r>
              <a:rPr spc="-5" dirty="0"/>
              <a:t> </a:t>
            </a:r>
            <a:r>
              <a:rPr dirty="0"/>
              <a:t>teams.</a:t>
            </a:r>
            <a:r>
              <a:rPr spc="-5" dirty="0"/>
              <a:t> </a:t>
            </a:r>
            <a:r>
              <a:rPr dirty="0"/>
              <a:t>Met</a:t>
            </a:r>
            <a:r>
              <a:rPr spc="-5" dirty="0"/>
              <a:t> </a:t>
            </a:r>
            <a:r>
              <a:rPr spc="-10" dirty="0"/>
              <a:t>Isatis </a:t>
            </a:r>
            <a:r>
              <a:rPr dirty="0"/>
              <a:t>Business</a:t>
            </a:r>
            <a:r>
              <a:rPr spc="-20" dirty="0"/>
              <a:t> </a:t>
            </a:r>
            <a:r>
              <a:rPr dirty="0"/>
              <a:t>Solutions</a:t>
            </a:r>
            <a:r>
              <a:rPr spc="-10" dirty="0"/>
              <a:t> </a:t>
            </a:r>
            <a:r>
              <a:rPr dirty="0"/>
              <a:t>en</a:t>
            </a:r>
            <a:r>
              <a:rPr spc="-10" dirty="0"/>
              <a:t> </a:t>
            </a:r>
            <a:r>
              <a:rPr dirty="0"/>
              <a:t>de</a:t>
            </a:r>
            <a:r>
              <a:rPr spc="-10" dirty="0"/>
              <a:t> </a:t>
            </a:r>
            <a:r>
              <a:rPr dirty="0"/>
              <a:t>Trainee</a:t>
            </a:r>
            <a:r>
              <a:rPr spc="-10" dirty="0"/>
              <a:t> </a:t>
            </a:r>
            <a:r>
              <a:rPr dirty="0"/>
              <a:t>heb</a:t>
            </a:r>
            <a:r>
              <a:rPr spc="-10" dirty="0"/>
              <a:t> </a:t>
            </a:r>
            <a:r>
              <a:rPr dirty="0"/>
              <a:t>ik</a:t>
            </a:r>
            <a:r>
              <a:rPr spc="-10" dirty="0"/>
              <a:t> </a:t>
            </a:r>
            <a:r>
              <a:rPr dirty="0"/>
              <a:t>gesproken</a:t>
            </a:r>
            <a:r>
              <a:rPr spc="-5" dirty="0"/>
              <a:t> </a:t>
            </a:r>
            <a:r>
              <a:rPr spc="-35" dirty="0"/>
              <a:t>over </a:t>
            </a:r>
            <a:r>
              <a:rPr dirty="0"/>
              <a:t>mijn</a:t>
            </a:r>
            <a:r>
              <a:rPr spc="-15" dirty="0"/>
              <a:t> </a:t>
            </a:r>
            <a:r>
              <a:rPr dirty="0"/>
              <a:t>eisen</a:t>
            </a:r>
            <a:r>
              <a:rPr spc="-10" dirty="0"/>
              <a:t> </a:t>
            </a:r>
            <a:r>
              <a:rPr dirty="0"/>
              <a:t>en</a:t>
            </a:r>
            <a:r>
              <a:rPr spc="-15" dirty="0"/>
              <a:t> </a:t>
            </a:r>
            <a:r>
              <a:rPr dirty="0"/>
              <a:t>wensen</a:t>
            </a:r>
            <a:r>
              <a:rPr spc="-10" dirty="0"/>
              <a:t> </a:t>
            </a:r>
            <a:r>
              <a:rPr dirty="0"/>
              <a:t>voor</a:t>
            </a:r>
            <a:r>
              <a:rPr spc="-15" dirty="0"/>
              <a:t> </a:t>
            </a:r>
            <a:r>
              <a:rPr dirty="0"/>
              <a:t>een</a:t>
            </a:r>
            <a:r>
              <a:rPr spc="-10" dirty="0"/>
              <a:t> </a:t>
            </a:r>
            <a:r>
              <a:rPr dirty="0"/>
              <a:t>“MarkLogic</a:t>
            </a:r>
            <a:r>
              <a:rPr spc="-10" dirty="0"/>
              <a:t> developer”.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50"/>
          </a:p>
          <a:p>
            <a:pPr marL="12700" marR="43180" indent="-635">
              <a:lnSpc>
                <a:spcPct val="100000"/>
              </a:lnSpc>
            </a:pPr>
            <a:r>
              <a:rPr dirty="0"/>
              <a:t>De</a:t>
            </a:r>
            <a:r>
              <a:rPr spc="-25" dirty="0"/>
              <a:t> </a:t>
            </a:r>
            <a:r>
              <a:rPr dirty="0"/>
              <a:t>eerste</a:t>
            </a:r>
            <a:r>
              <a:rPr spc="-20" dirty="0"/>
              <a:t> </a:t>
            </a:r>
            <a:r>
              <a:rPr dirty="0"/>
              <a:t>kandidaat</a:t>
            </a:r>
            <a:r>
              <a:rPr spc="-20" dirty="0"/>
              <a:t> </a:t>
            </a:r>
            <a:r>
              <a:rPr dirty="0"/>
              <a:t>die</a:t>
            </a:r>
            <a:r>
              <a:rPr spc="-25" dirty="0"/>
              <a:t> </a:t>
            </a:r>
            <a:r>
              <a:rPr dirty="0"/>
              <a:t>werd</a:t>
            </a:r>
            <a:r>
              <a:rPr spc="-20" dirty="0"/>
              <a:t> </a:t>
            </a:r>
            <a:r>
              <a:rPr dirty="0"/>
              <a:t>voorgesteld,</a:t>
            </a:r>
            <a:r>
              <a:rPr spc="-20" dirty="0"/>
              <a:t> </a:t>
            </a:r>
            <a:r>
              <a:rPr dirty="0"/>
              <a:t>Iwan,</a:t>
            </a:r>
            <a:r>
              <a:rPr spc="-20" dirty="0"/>
              <a:t> </a:t>
            </a:r>
            <a:r>
              <a:rPr spc="-25" dirty="0"/>
              <a:t>was </a:t>
            </a:r>
            <a:r>
              <a:rPr dirty="0"/>
              <a:t>het</a:t>
            </a:r>
            <a:r>
              <a:rPr spc="-20" dirty="0"/>
              <a:t> </a:t>
            </a:r>
            <a:r>
              <a:rPr dirty="0"/>
              <a:t>gelijk</a:t>
            </a:r>
            <a:r>
              <a:rPr spc="-20" dirty="0"/>
              <a:t> </a:t>
            </a:r>
            <a:r>
              <a:rPr dirty="0"/>
              <a:t>raak.</a:t>
            </a:r>
            <a:r>
              <a:rPr spc="-15" dirty="0"/>
              <a:t> </a:t>
            </a:r>
            <a:r>
              <a:rPr spc="-10" dirty="0"/>
              <a:t>Voor</a:t>
            </a:r>
            <a:r>
              <a:rPr spc="-20" dirty="0"/>
              <a:t> </a:t>
            </a:r>
            <a:r>
              <a:rPr dirty="0"/>
              <a:t>zowel</a:t>
            </a:r>
            <a:r>
              <a:rPr spc="-15" dirty="0"/>
              <a:t> </a:t>
            </a:r>
            <a:r>
              <a:rPr dirty="0"/>
              <a:t>Iwan</a:t>
            </a:r>
            <a:r>
              <a:rPr spc="-20" dirty="0"/>
              <a:t> </a:t>
            </a:r>
            <a:r>
              <a:rPr dirty="0"/>
              <a:t>als</a:t>
            </a:r>
            <a:r>
              <a:rPr spc="-20" dirty="0"/>
              <a:t> </a:t>
            </a:r>
            <a:r>
              <a:rPr dirty="0"/>
              <a:t>mijzelf</a:t>
            </a:r>
            <a:r>
              <a:rPr spc="-15" dirty="0"/>
              <a:t> </a:t>
            </a:r>
            <a:r>
              <a:rPr dirty="0"/>
              <a:t>was</a:t>
            </a:r>
            <a:r>
              <a:rPr spc="-20" dirty="0"/>
              <a:t> </a:t>
            </a:r>
            <a:r>
              <a:rPr dirty="0"/>
              <a:t>het</a:t>
            </a:r>
            <a:r>
              <a:rPr spc="-15" dirty="0"/>
              <a:t> </a:t>
            </a:r>
            <a:r>
              <a:rPr spc="-20" dirty="0"/>
              <a:t>snel </a:t>
            </a:r>
            <a:r>
              <a:rPr dirty="0"/>
              <a:t>duidelijk</a:t>
            </a:r>
            <a:r>
              <a:rPr spc="-25" dirty="0"/>
              <a:t> </a:t>
            </a:r>
            <a:r>
              <a:rPr dirty="0"/>
              <a:t>dat</a:t>
            </a:r>
            <a:r>
              <a:rPr spc="-15" dirty="0"/>
              <a:t> </a:t>
            </a:r>
            <a:r>
              <a:rPr dirty="0"/>
              <a:t>we</a:t>
            </a:r>
            <a:r>
              <a:rPr spc="-10" dirty="0"/>
              <a:t> </a:t>
            </a:r>
            <a:r>
              <a:rPr dirty="0"/>
              <a:t>niet</a:t>
            </a:r>
            <a:r>
              <a:rPr spc="-15" dirty="0"/>
              <a:t> </a:t>
            </a:r>
            <a:r>
              <a:rPr dirty="0"/>
              <a:t>verder</a:t>
            </a:r>
            <a:r>
              <a:rPr spc="-10" dirty="0"/>
              <a:t> </a:t>
            </a:r>
            <a:r>
              <a:rPr dirty="0"/>
              <a:t>hoefde</a:t>
            </a:r>
            <a:r>
              <a:rPr spc="-15" dirty="0"/>
              <a:t> </a:t>
            </a:r>
            <a:r>
              <a:rPr dirty="0"/>
              <a:t>te</a:t>
            </a:r>
            <a:r>
              <a:rPr spc="-10" dirty="0"/>
              <a:t> zoeken.</a:t>
            </a: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850"/>
          </a:p>
          <a:p>
            <a:pPr marL="12700" marR="67310">
              <a:lnSpc>
                <a:spcPct val="100000"/>
              </a:lnSpc>
            </a:pPr>
            <a:r>
              <a:rPr dirty="0"/>
              <a:t>Gedurende</a:t>
            </a:r>
            <a:r>
              <a:rPr spc="-10" dirty="0"/>
              <a:t> </a:t>
            </a:r>
            <a:r>
              <a:rPr dirty="0"/>
              <a:t>het</a:t>
            </a:r>
            <a:r>
              <a:rPr spc="-10" dirty="0"/>
              <a:t> jaar, </a:t>
            </a:r>
            <a:r>
              <a:rPr dirty="0"/>
              <a:t>net</a:t>
            </a:r>
            <a:r>
              <a:rPr spc="-10" dirty="0"/>
              <a:t> </a:t>
            </a:r>
            <a:r>
              <a:rPr dirty="0"/>
              <a:t>vergeten:</a:t>
            </a:r>
            <a:r>
              <a:rPr spc="-10" dirty="0"/>
              <a:t> </a:t>
            </a:r>
            <a:r>
              <a:rPr spc="-20" dirty="0"/>
              <a:t>COVID-</a:t>
            </a:r>
            <a:r>
              <a:rPr dirty="0"/>
              <a:t>19,</a:t>
            </a:r>
            <a:r>
              <a:rPr spc="-5" dirty="0"/>
              <a:t> </a:t>
            </a:r>
            <a:r>
              <a:rPr spc="-10" dirty="0"/>
              <a:t>heeft </a:t>
            </a:r>
            <a:r>
              <a:rPr dirty="0"/>
              <a:t>Iwan de </a:t>
            </a:r>
            <a:r>
              <a:rPr spc="-10" dirty="0"/>
              <a:t>verwachtingen</a:t>
            </a:r>
            <a:r>
              <a:rPr dirty="0"/>
              <a:t> waargemaakt. In mijn</a:t>
            </a:r>
            <a:r>
              <a:rPr spc="5" dirty="0"/>
              <a:t> </a:t>
            </a:r>
            <a:r>
              <a:rPr spc="-20" dirty="0"/>
              <a:t>team </a:t>
            </a:r>
            <a:r>
              <a:rPr dirty="0"/>
              <a:t>kreeg</a:t>
            </a:r>
            <a:r>
              <a:rPr spc="-10" dirty="0"/>
              <a:t> </a:t>
            </a:r>
            <a:r>
              <a:rPr dirty="0"/>
              <a:t>Iwan</a:t>
            </a:r>
            <a:r>
              <a:rPr spc="-5" dirty="0"/>
              <a:t> </a:t>
            </a:r>
            <a:r>
              <a:rPr dirty="0"/>
              <a:t>de</a:t>
            </a:r>
            <a:r>
              <a:rPr spc="-5" dirty="0"/>
              <a:t> </a:t>
            </a:r>
            <a:r>
              <a:rPr dirty="0"/>
              <a:t>ruimte</a:t>
            </a:r>
            <a:r>
              <a:rPr spc="-5" dirty="0"/>
              <a:t> </a:t>
            </a:r>
            <a:r>
              <a:rPr dirty="0"/>
              <a:t>om</a:t>
            </a:r>
            <a:r>
              <a:rPr spc="-10" dirty="0"/>
              <a:t> </a:t>
            </a:r>
            <a:r>
              <a:rPr dirty="0"/>
              <a:t>te</a:t>
            </a:r>
            <a:r>
              <a:rPr spc="-5" dirty="0"/>
              <a:t> </a:t>
            </a:r>
            <a:r>
              <a:rPr dirty="0"/>
              <a:t>groeien.</a:t>
            </a:r>
            <a:r>
              <a:rPr spc="-5" dirty="0"/>
              <a:t> </a:t>
            </a:r>
            <a:r>
              <a:rPr dirty="0"/>
              <a:t>En</a:t>
            </a:r>
            <a:r>
              <a:rPr spc="-5" dirty="0"/>
              <a:t> </a:t>
            </a:r>
            <a:r>
              <a:rPr dirty="0"/>
              <a:t>dat</a:t>
            </a:r>
            <a:r>
              <a:rPr spc="-10" dirty="0"/>
              <a:t> heeft</a:t>
            </a:r>
            <a:r>
              <a:rPr spc="-5" dirty="0"/>
              <a:t> </a:t>
            </a:r>
            <a:r>
              <a:rPr spc="-20" dirty="0"/>
              <a:t>Iwan </a:t>
            </a:r>
            <a:r>
              <a:rPr dirty="0"/>
              <a:t>met</a:t>
            </a:r>
            <a:r>
              <a:rPr spc="-15" dirty="0"/>
              <a:t> </a:t>
            </a:r>
            <a:r>
              <a:rPr dirty="0"/>
              <a:t>twee</a:t>
            </a:r>
            <a:r>
              <a:rPr spc="-10" dirty="0"/>
              <a:t> </a:t>
            </a:r>
            <a:r>
              <a:rPr dirty="0"/>
              <a:t>handen</a:t>
            </a:r>
            <a:r>
              <a:rPr spc="-10" dirty="0"/>
              <a:t> </a:t>
            </a:r>
            <a:r>
              <a:rPr dirty="0"/>
              <a:t>aangepakt</a:t>
            </a:r>
            <a:r>
              <a:rPr spc="-10" dirty="0"/>
              <a:t> </a:t>
            </a:r>
            <a:r>
              <a:rPr dirty="0"/>
              <a:t>en</a:t>
            </a:r>
            <a:r>
              <a:rPr spc="-10" dirty="0"/>
              <a:t> </a:t>
            </a:r>
            <a:r>
              <a:rPr dirty="0"/>
              <a:t>waargemaakt.</a:t>
            </a:r>
            <a:r>
              <a:rPr spc="-10" dirty="0"/>
              <a:t> </a:t>
            </a:r>
            <a:r>
              <a:rPr spc="-25" dirty="0"/>
              <a:t>On- </a:t>
            </a:r>
            <a:r>
              <a:rPr dirty="0"/>
              <a:t>danks</a:t>
            </a:r>
            <a:r>
              <a:rPr spc="-10" dirty="0"/>
              <a:t> </a:t>
            </a:r>
            <a:r>
              <a:rPr dirty="0"/>
              <a:t>de</a:t>
            </a:r>
            <a:r>
              <a:rPr spc="-5" dirty="0"/>
              <a:t> </a:t>
            </a:r>
            <a:r>
              <a:rPr dirty="0"/>
              <a:t>lange</a:t>
            </a:r>
            <a:r>
              <a:rPr spc="-5" dirty="0"/>
              <a:t> </a:t>
            </a:r>
            <a:r>
              <a:rPr dirty="0"/>
              <a:t>periode</a:t>
            </a:r>
            <a:r>
              <a:rPr spc="-5" dirty="0"/>
              <a:t> </a:t>
            </a:r>
            <a:r>
              <a:rPr dirty="0"/>
              <a:t>van</a:t>
            </a:r>
            <a:r>
              <a:rPr spc="-10" dirty="0"/>
              <a:t> thuiswerken</a:t>
            </a:r>
            <a:r>
              <a:rPr spc="-5" dirty="0"/>
              <a:t> </a:t>
            </a:r>
            <a:r>
              <a:rPr dirty="0"/>
              <a:t>is</a:t>
            </a:r>
            <a:r>
              <a:rPr spc="-5" dirty="0"/>
              <a:t> </a:t>
            </a:r>
            <a:r>
              <a:rPr dirty="0"/>
              <a:t>Iwan</a:t>
            </a:r>
            <a:r>
              <a:rPr spc="-5" dirty="0"/>
              <a:t> </a:t>
            </a:r>
            <a:r>
              <a:rPr spc="-25" dirty="0"/>
              <a:t>een </a:t>
            </a:r>
            <a:r>
              <a:rPr dirty="0"/>
              <a:t>vast</a:t>
            </a:r>
            <a:r>
              <a:rPr spc="-20" dirty="0"/>
              <a:t> </a:t>
            </a:r>
            <a:r>
              <a:rPr dirty="0"/>
              <a:t>onderdeel</a:t>
            </a:r>
            <a:r>
              <a:rPr spc="-15" dirty="0"/>
              <a:t> </a:t>
            </a:r>
            <a:r>
              <a:rPr dirty="0"/>
              <a:t>van</a:t>
            </a:r>
            <a:r>
              <a:rPr spc="-15" dirty="0"/>
              <a:t> </a:t>
            </a:r>
            <a:r>
              <a:rPr dirty="0"/>
              <a:t>het</a:t>
            </a:r>
            <a:r>
              <a:rPr spc="-15" dirty="0"/>
              <a:t> </a:t>
            </a:r>
            <a:r>
              <a:rPr dirty="0"/>
              <a:t>team</a:t>
            </a:r>
            <a:r>
              <a:rPr spc="-15" dirty="0"/>
              <a:t> </a:t>
            </a:r>
            <a:r>
              <a:rPr spc="-10" dirty="0"/>
              <a:t>geworden.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50"/>
          </a:p>
          <a:p>
            <a:pPr marL="12700" marR="28575">
              <a:lnSpc>
                <a:spcPct val="100000"/>
              </a:lnSpc>
            </a:pPr>
            <a:r>
              <a:rPr dirty="0"/>
              <a:t>Tijdens</a:t>
            </a:r>
            <a:r>
              <a:rPr spc="-20" dirty="0"/>
              <a:t> </a:t>
            </a:r>
            <a:r>
              <a:rPr dirty="0"/>
              <a:t>het</a:t>
            </a:r>
            <a:r>
              <a:rPr spc="-15" dirty="0"/>
              <a:t> </a:t>
            </a:r>
            <a:r>
              <a:rPr dirty="0"/>
              <a:t>afgelopen</a:t>
            </a:r>
            <a:r>
              <a:rPr spc="-15" dirty="0"/>
              <a:t> </a:t>
            </a:r>
            <a:r>
              <a:rPr dirty="0"/>
              <a:t>jaar</a:t>
            </a:r>
            <a:r>
              <a:rPr spc="-15" dirty="0"/>
              <a:t> </a:t>
            </a:r>
            <a:r>
              <a:rPr dirty="0"/>
              <a:t>is</a:t>
            </a:r>
            <a:r>
              <a:rPr spc="-15" dirty="0"/>
              <a:t> </a:t>
            </a:r>
            <a:r>
              <a:rPr dirty="0"/>
              <a:t>Iwan</a:t>
            </a:r>
            <a:r>
              <a:rPr spc="-15" dirty="0"/>
              <a:t> </a:t>
            </a:r>
            <a:r>
              <a:rPr dirty="0"/>
              <a:t>vanuit</a:t>
            </a:r>
            <a:r>
              <a:rPr spc="-15" dirty="0"/>
              <a:t> </a:t>
            </a:r>
            <a:r>
              <a:rPr spc="-10" dirty="0"/>
              <a:t>ISATIS</a:t>
            </a:r>
            <a:r>
              <a:rPr spc="-15" dirty="0"/>
              <a:t> </a:t>
            </a:r>
            <a:r>
              <a:rPr spc="-10" dirty="0"/>
              <a:t>Busi- </a:t>
            </a:r>
            <a:r>
              <a:rPr dirty="0"/>
              <a:t>ness Solutions</a:t>
            </a:r>
            <a:r>
              <a:rPr spc="5" dirty="0"/>
              <a:t> </a:t>
            </a:r>
            <a:r>
              <a:rPr dirty="0"/>
              <a:t>goed begeleid</a:t>
            </a:r>
            <a:r>
              <a:rPr spc="5" dirty="0"/>
              <a:t> </a:t>
            </a:r>
            <a:r>
              <a:rPr dirty="0"/>
              <a:t>in zijn</a:t>
            </a:r>
            <a:r>
              <a:rPr spc="5" dirty="0"/>
              <a:t> </a:t>
            </a:r>
            <a:r>
              <a:rPr spc="-10" dirty="0"/>
              <a:t>leercurve.</a:t>
            </a:r>
            <a:r>
              <a:rPr dirty="0"/>
              <a:t> Het</a:t>
            </a:r>
            <a:r>
              <a:rPr spc="5" dirty="0"/>
              <a:t> </a:t>
            </a:r>
            <a:r>
              <a:rPr spc="-20" dirty="0"/>
              <a:t>pro- </a:t>
            </a:r>
            <a:r>
              <a:rPr dirty="0"/>
              <a:t>gramma</a:t>
            </a:r>
            <a:r>
              <a:rPr spc="-20" dirty="0"/>
              <a:t> </a:t>
            </a:r>
            <a:r>
              <a:rPr dirty="0"/>
              <a:t>was</a:t>
            </a:r>
            <a:r>
              <a:rPr spc="-10" dirty="0"/>
              <a:t> </a:t>
            </a:r>
            <a:r>
              <a:rPr dirty="0"/>
              <a:t>flexibel</a:t>
            </a:r>
            <a:r>
              <a:rPr spc="-10" dirty="0"/>
              <a:t> </a:t>
            </a:r>
            <a:r>
              <a:rPr dirty="0"/>
              <a:t>genoeg</a:t>
            </a:r>
            <a:r>
              <a:rPr spc="-5" dirty="0"/>
              <a:t> </a:t>
            </a:r>
            <a:r>
              <a:rPr dirty="0"/>
              <a:t>om</a:t>
            </a:r>
            <a:r>
              <a:rPr spc="-10" dirty="0"/>
              <a:t> </a:t>
            </a:r>
            <a:r>
              <a:rPr dirty="0"/>
              <a:t>de</a:t>
            </a:r>
            <a:r>
              <a:rPr spc="-10" dirty="0"/>
              <a:t> </a:t>
            </a:r>
            <a:r>
              <a:rPr dirty="0"/>
              <a:t>begeleiding</a:t>
            </a:r>
            <a:r>
              <a:rPr spc="-10" dirty="0"/>
              <a:t> </a:t>
            </a:r>
            <a:r>
              <a:rPr dirty="0"/>
              <a:t>aan</a:t>
            </a:r>
            <a:r>
              <a:rPr spc="-5" dirty="0"/>
              <a:t> </a:t>
            </a:r>
            <a:r>
              <a:rPr spc="-25" dirty="0"/>
              <a:t>te </a:t>
            </a:r>
            <a:r>
              <a:rPr dirty="0"/>
              <a:t>passen</a:t>
            </a:r>
            <a:r>
              <a:rPr spc="-5" dirty="0"/>
              <a:t> </a:t>
            </a:r>
            <a:r>
              <a:rPr dirty="0"/>
              <a:t>daar</a:t>
            </a:r>
            <a:r>
              <a:rPr spc="-5" dirty="0"/>
              <a:t> </a:t>
            </a:r>
            <a:r>
              <a:rPr dirty="0"/>
              <a:t>waar</a:t>
            </a:r>
            <a:r>
              <a:rPr spc="-5" dirty="0"/>
              <a:t> </a:t>
            </a:r>
            <a:r>
              <a:rPr dirty="0"/>
              <a:t>nodig,</a:t>
            </a:r>
            <a:r>
              <a:rPr spc="-5" dirty="0"/>
              <a:t> </a:t>
            </a:r>
            <a:r>
              <a:rPr dirty="0"/>
              <a:t>inspringende</a:t>
            </a:r>
            <a:r>
              <a:rPr spc="-5" dirty="0"/>
              <a:t> </a:t>
            </a:r>
            <a:r>
              <a:rPr dirty="0"/>
              <a:t>op</a:t>
            </a:r>
            <a:r>
              <a:rPr spc="-5" dirty="0"/>
              <a:t> </a:t>
            </a:r>
            <a:r>
              <a:rPr dirty="0"/>
              <a:t>de </a:t>
            </a:r>
            <a:r>
              <a:rPr spc="-10" dirty="0"/>
              <a:t>behoefte </a:t>
            </a:r>
            <a:r>
              <a:rPr dirty="0"/>
              <a:t>van</a:t>
            </a:r>
            <a:r>
              <a:rPr spc="-20" dirty="0"/>
              <a:t> </a:t>
            </a:r>
            <a:r>
              <a:rPr dirty="0"/>
              <a:t>dat</a:t>
            </a:r>
            <a:r>
              <a:rPr spc="-15" dirty="0"/>
              <a:t> </a:t>
            </a:r>
            <a:r>
              <a:rPr spc="-10" dirty="0"/>
              <a:t>moment.</a:t>
            </a: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850"/>
          </a:p>
          <a:p>
            <a:pPr marL="12700" marR="153035">
              <a:lnSpc>
                <a:spcPct val="100000"/>
              </a:lnSpc>
            </a:pPr>
            <a:r>
              <a:rPr dirty="0"/>
              <a:t>Door</a:t>
            </a:r>
            <a:r>
              <a:rPr spc="-5" dirty="0"/>
              <a:t> </a:t>
            </a:r>
            <a:r>
              <a:rPr dirty="0"/>
              <a:t>de</a:t>
            </a:r>
            <a:r>
              <a:rPr spc="-5" dirty="0"/>
              <a:t> </a:t>
            </a:r>
            <a:r>
              <a:rPr dirty="0"/>
              <a:t>zorgvuldige</a:t>
            </a:r>
            <a:r>
              <a:rPr spc="-5" dirty="0"/>
              <a:t> </a:t>
            </a:r>
            <a:r>
              <a:rPr dirty="0"/>
              <a:t>selectie, maar</a:t>
            </a:r>
            <a:r>
              <a:rPr spc="-5" dirty="0"/>
              <a:t> </a:t>
            </a:r>
            <a:r>
              <a:rPr dirty="0"/>
              <a:t>ook</a:t>
            </a:r>
            <a:r>
              <a:rPr spc="-5" dirty="0"/>
              <a:t> </a:t>
            </a:r>
            <a:r>
              <a:rPr dirty="0"/>
              <a:t>door</a:t>
            </a:r>
            <a:r>
              <a:rPr spc="-5" dirty="0"/>
              <a:t> </a:t>
            </a:r>
            <a:r>
              <a:rPr dirty="0"/>
              <a:t>de </a:t>
            </a:r>
            <a:r>
              <a:rPr spc="-10" dirty="0"/>
              <a:t>zorg- </a:t>
            </a:r>
            <a:r>
              <a:rPr dirty="0"/>
              <a:t>vuldige</a:t>
            </a:r>
            <a:r>
              <a:rPr spc="-20" dirty="0"/>
              <a:t> </a:t>
            </a:r>
            <a:r>
              <a:rPr dirty="0"/>
              <a:t>afwegingen</a:t>
            </a:r>
            <a:r>
              <a:rPr spc="-20" dirty="0"/>
              <a:t> </a:t>
            </a:r>
            <a:r>
              <a:rPr dirty="0"/>
              <a:t>van</a:t>
            </a:r>
            <a:r>
              <a:rPr spc="-20" dirty="0"/>
              <a:t> </a:t>
            </a:r>
            <a:r>
              <a:rPr dirty="0"/>
              <a:t>Iwan</a:t>
            </a:r>
            <a:r>
              <a:rPr spc="-15" dirty="0"/>
              <a:t> </a:t>
            </a:r>
            <a:r>
              <a:rPr dirty="0"/>
              <a:t>voordat</a:t>
            </a:r>
            <a:r>
              <a:rPr spc="-20" dirty="0"/>
              <a:t> </a:t>
            </a:r>
            <a:r>
              <a:rPr dirty="0"/>
              <a:t>hij</a:t>
            </a:r>
            <a:r>
              <a:rPr spc="-20" dirty="0"/>
              <a:t> </a:t>
            </a:r>
            <a:r>
              <a:rPr dirty="0"/>
              <a:t>is</a:t>
            </a:r>
            <a:r>
              <a:rPr spc="-15" dirty="0"/>
              <a:t> </a:t>
            </a:r>
            <a:r>
              <a:rPr spc="-10" dirty="0"/>
              <a:t>gestart, </a:t>
            </a:r>
            <a:r>
              <a:rPr dirty="0"/>
              <a:t>hoefde</a:t>
            </a:r>
            <a:r>
              <a:rPr spc="-10" dirty="0"/>
              <a:t> </a:t>
            </a:r>
            <a:r>
              <a:rPr dirty="0"/>
              <a:t>Iwan</a:t>
            </a:r>
            <a:r>
              <a:rPr spc="-10" dirty="0"/>
              <a:t> </a:t>
            </a:r>
            <a:r>
              <a:rPr dirty="0"/>
              <a:t>(en</a:t>
            </a:r>
            <a:r>
              <a:rPr spc="-10" dirty="0"/>
              <a:t> </a:t>
            </a:r>
            <a:r>
              <a:rPr dirty="0"/>
              <a:t>ik)</a:t>
            </a:r>
            <a:r>
              <a:rPr spc="-10" dirty="0"/>
              <a:t> </a:t>
            </a:r>
            <a:r>
              <a:rPr dirty="0"/>
              <a:t>niet</a:t>
            </a:r>
            <a:r>
              <a:rPr spc="-10" dirty="0"/>
              <a:t> </a:t>
            </a:r>
            <a:r>
              <a:rPr dirty="0"/>
              <a:t>lang</a:t>
            </a:r>
            <a:r>
              <a:rPr spc="-10" dirty="0"/>
              <a:t> </a:t>
            </a:r>
            <a:r>
              <a:rPr dirty="0"/>
              <a:t>na</a:t>
            </a:r>
            <a:r>
              <a:rPr spc="-10" dirty="0"/>
              <a:t> </a:t>
            </a:r>
            <a:r>
              <a:rPr dirty="0"/>
              <a:t>te</a:t>
            </a:r>
            <a:r>
              <a:rPr spc="-10" dirty="0"/>
              <a:t> </a:t>
            </a:r>
            <a:r>
              <a:rPr dirty="0"/>
              <a:t>denken</a:t>
            </a:r>
            <a:r>
              <a:rPr spc="-10" dirty="0"/>
              <a:t> </a:t>
            </a:r>
            <a:r>
              <a:rPr dirty="0"/>
              <a:t>om</a:t>
            </a:r>
            <a:r>
              <a:rPr spc="-5" dirty="0"/>
              <a:t> </a:t>
            </a:r>
            <a:r>
              <a:rPr spc="-25" dirty="0"/>
              <a:t>een </a:t>
            </a:r>
            <a:r>
              <a:rPr dirty="0"/>
              <a:t>interne</a:t>
            </a:r>
            <a:r>
              <a:rPr spc="-5" dirty="0"/>
              <a:t> </a:t>
            </a:r>
            <a:r>
              <a:rPr dirty="0"/>
              <a:t>te</a:t>
            </a:r>
            <a:r>
              <a:rPr spc="-5" dirty="0"/>
              <a:t> </a:t>
            </a:r>
            <a:r>
              <a:rPr spc="-10" dirty="0"/>
              <a:t>worden.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dirty="0"/>
              <a:t>Al met al</a:t>
            </a:r>
            <a:r>
              <a:rPr spc="5" dirty="0"/>
              <a:t> </a:t>
            </a:r>
            <a:r>
              <a:rPr dirty="0"/>
              <a:t>een zeer </a:t>
            </a:r>
            <a:r>
              <a:rPr spc="-10" dirty="0"/>
              <a:t>succesvol</a:t>
            </a:r>
            <a:r>
              <a:rPr spc="5" dirty="0"/>
              <a:t> </a:t>
            </a:r>
            <a:r>
              <a:rPr spc="-10" dirty="0"/>
              <a:t>traject!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50"/>
          </a:p>
          <a:p>
            <a:pPr marL="17145">
              <a:lnSpc>
                <a:spcPct val="100000"/>
              </a:lnSpc>
            </a:pPr>
            <a:r>
              <a:rPr sz="1200" b="1" i="0" dirty="0">
                <a:latin typeface="Carmen Sans ExtraBold"/>
                <a:cs typeface="Carmen Sans ExtraBold"/>
              </a:rPr>
              <a:t>Rob</a:t>
            </a:r>
            <a:r>
              <a:rPr sz="1200" b="1" i="0" spc="-35" dirty="0">
                <a:latin typeface="Carmen Sans ExtraBold"/>
                <a:cs typeface="Carmen Sans ExtraBold"/>
              </a:rPr>
              <a:t> </a:t>
            </a:r>
            <a:r>
              <a:rPr sz="1200" b="1" i="0" dirty="0">
                <a:latin typeface="Carmen Sans ExtraBold"/>
                <a:cs typeface="Carmen Sans ExtraBold"/>
              </a:rPr>
              <a:t>van</a:t>
            </a:r>
            <a:r>
              <a:rPr sz="1200" b="1" i="0" spc="-30" dirty="0">
                <a:latin typeface="Carmen Sans ExtraBold"/>
                <a:cs typeface="Carmen Sans ExtraBold"/>
              </a:rPr>
              <a:t> </a:t>
            </a:r>
            <a:r>
              <a:rPr sz="1200" b="1" i="0" spc="-10" dirty="0">
                <a:latin typeface="Carmen Sans ExtraBold"/>
                <a:cs typeface="Carmen Sans ExtraBold"/>
              </a:rPr>
              <a:t>Maanenberg</a:t>
            </a:r>
            <a:endParaRPr sz="1200">
              <a:latin typeface="Carmen Sans ExtraBold"/>
              <a:cs typeface="Carmen Sans ExtraBold"/>
            </a:endParaRPr>
          </a:p>
          <a:p>
            <a:pPr marL="19685">
              <a:lnSpc>
                <a:spcPct val="100000"/>
              </a:lnSpc>
              <a:spcBef>
                <a:spcPts val="545"/>
              </a:spcBef>
            </a:pPr>
            <a:r>
              <a:rPr b="0" i="0" dirty="0">
                <a:latin typeface="Carmen Sans Medium"/>
                <a:cs typeface="Carmen Sans Medium"/>
              </a:rPr>
              <a:t>ABN</a:t>
            </a:r>
            <a:r>
              <a:rPr b="0" i="0" spc="-10" dirty="0">
                <a:latin typeface="Carmen Sans Medium"/>
                <a:cs typeface="Carmen Sans Medium"/>
              </a:rPr>
              <a:t> </a:t>
            </a:r>
            <a:r>
              <a:rPr b="0" i="0" spc="-20" dirty="0">
                <a:latin typeface="Carmen Sans Medium"/>
                <a:cs typeface="Carmen Sans Medium"/>
              </a:rPr>
              <a:t>AMRO</a:t>
            </a:r>
          </a:p>
        </p:txBody>
      </p:sp>
      <p:pic>
        <p:nvPicPr>
          <p:cNvPr id="38" name="object 3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83005" y="585012"/>
            <a:ext cx="1269994" cy="847712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003" y="0"/>
                </a:moveTo>
                <a:lnTo>
                  <a:pt x="0" y="0"/>
                </a:lnTo>
                <a:lnTo>
                  <a:pt x="0" y="7560005"/>
                </a:lnTo>
                <a:lnTo>
                  <a:pt x="10692003" y="7560005"/>
                </a:lnTo>
                <a:lnTo>
                  <a:pt x="10692003" y="0"/>
                </a:lnTo>
                <a:close/>
              </a:path>
            </a:pathLst>
          </a:custGeom>
          <a:solidFill>
            <a:srgbClr val="F5F1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7102805"/>
            <a:ext cx="10692130" cy="457200"/>
          </a:xfrm>
          <a:custGeom>
            <a:avLst/>
            <a:gdLst/>
            <a:ahLst/>
            <a:cxnLst/>
            <a:rect l="l" t="t" r="r" b="b"/>
            <a:pathLst>
              <a:path w="10692130" h="457200">
                <a:moveTo>
                  <a:pt x="10692003" y="0"/>
                </a:moveTo>
                <a:lnTo>
                  <a:pt x="0" y="0"/>
                </a:lnTo>
                <a:lnTo>
                  <a:pt x="0" y="457200"/>
                </a:lnTo>
                <a:lnTo>
                  <a:pt x="10692003" y="457200"/>
                </a:lnTo>
                <a:lnTo>
                  <a:pt x="10692003" y="0"/>
                </a:lnTo>
                <a:close/>
              </a:path>
            </a:pathLst>
          </a:custGeom>
          <a:solidFill>
            <a:srgbClr val="FFFD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8099" y="7231191"/>
            <a:ext cx="22034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30" dirty="0">
                <a:latin typeface="Carmen Sans SemiBold"/>
                <a:cs typeface="Carmen Sans SemiBold"/>
              </a:rPr>
              <a:t>18</a:t>
            </a:r>
            <a:endParaRPr sz="1100">
              <a:latin typeface="Carmen Sans SemiBold"/>
              <a:cs typeface="Carmen Sans Semi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41299" y="4272709"/>
            <a:ext cx="5215255" cy="2006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Carmen Sans"/>
                <a:cs typeface="Carmen Sans"/>
              </a:rPr>
              <a:t>Nawoord</a:t>
            </a:r>
            <a:endParaRPr sz="1200">
              <a:latin typeface="Carmen Sans"/>
              <a:cs typeface="Carmen Sans"/>
            </a:endParaRPr>
          </a:p>
          <a:p>
            <a:pPr marL="13970" marR="5080">
              <a:lnSpc>
                <a:spcPts val="1300"/>
              </a:lnSpc>
              <a:spcBef>
                <a:spcPts val="1190"/>
              </a:spcBef>
            </a:pPr>
            <a:r>
              <a:rPr sz="1100" b="0" dirty="0">
                <a:latin typeface="Carmen Sans Medium"/>
                <a:cs typeface="Carmen Sans Medium"/>
              </a:rPr>
              <a:t>wij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zijn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als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organisatie erg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trots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op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onze </a:t>
            </a:r>
            <a:r>
              <a:rPr sz="1100" b="0" spc="-20" dirty="0">
                <a:latin typeface="Carmen Sans Medium"/>
                <a:cs typeface="Carmen Sans Medium"/>
              </a:rPr>
              <a:t>Young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Professionals,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die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na </a:t>
            </a:r>
            <a:r>
              <a:rPr sz="1100" b="0" spc="-25" dirty="0">
                <a:latin typeface="Carmen Sans Medium"/>
                <a:cs typeface="Carmen Sans Medium"/>
              </a:rPr>
              <a:t>een </a:t>
            </a:r>
            <a:r>
              <a:rPr sz="1100" b="0" dirty="0">
                <a:latin typeface="Carmen Sans Medium"/>
                <a:cs typeface="Carmen Sans Medium"/>
              </a:rPr>
              <a:t>gedegen</a:t>
            </a:r>
            <a:r>
              <a:rPr sz="1100" b="0" spc="-2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opleiding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in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een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volledig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gecontroleerd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omgeving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hun</a:t>
            </a:r>
            <a:r>
              <a:rPr sz="1100" b="0" spc="-10" dirty="0">
                <a:latin typeface="Carmen Sans Medium"/>
                <a:cs typeface="Carmen Sans Medium"/>
              </a:rPr>
              <a:t> ambities </a:t>
            </a:r>
            <a:r>
              <a:rPr sz="1100" b="0" dirty="0">
                <a:latin typeface="Carmen Sans Medium"/>
                <a:cs typeface="Carmen Sans Medium"/>
              </a:rPr>
              <a:t>kunnen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waarmaken.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Het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mooiste van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deze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trajecten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is dan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ook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dat </a:t>
            </a:r>
            <a:r>
              <a:rPr sz="1100" b="0" spc="-25" dirty="0">
                <a:latin typeface="Carmen Sans Medium"/>
                <a:cs typeface="Carmen Sans Medium"/>
              </a:rPr>
              <a:t>wij </a:t>
            </a:r>
            <a:r>
              <a:rPr sz="1100" b="0" dirty="0">
                <a:latin typeface="Carmen Sans Medium"/>
                <a:cs typeface="Carmen Sans Medium"/>
              </a:rPr>
              <a:t>na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150+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trainees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afgelopen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20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jaar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net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zo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veel </a:t>
            </a:r>
            <a:r>
              <a:rPr sz="1100" b="0" spc="-10" dirty="0">
                <a:latin typeface="Carmen Sans Medium"/>
                <a:cs typeface="Carmen Sans Medium"/>
              </a:rPr>
              <a:t>ambassadeurs overhouden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aan</a:t>
            </a:r>
            <a:r>
              <a:rPr sz="1100" b="0" spc="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dit</a:t>
            </a:r>
            <a:r>
              <a:rPr sz="1100" b="0" spc="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intensieve</a:t>
            </a:r>
            <a:r>
              <a:rPr sz="1100" b="0" spc="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maar</a:t>
            </a:r>
            <a:r>
              <a:rPr sz="1100" b="0" spc="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succesvolle</a:t>
            </a:r>
            <a:r>
              <a:rPr sz="1100" b="0" spc="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traject.</a:t>
            </a:r>
            <a:r>
              <a:rPr sz="1100" b="0" spc="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Wij</a:t>
            </a:r>
            <a:r>
              <a:rPr sz="1100" b="0" spc="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hopen</a:t>
            </a:r>
            <a:r>
              <a:rPr sz="1100" b="0" spc="10" dirty="0">
                <a:latin typeface="Carmen Sans Medium"/>
                <a:cs typeface="Carmen Sans Medium"/>
              </a:rPr>
              <a:t> </a:t>
            </a:r>
            <a:r>
              <a:rPr sz="1100" b="0" spc="-25" dirty="0">
                <a:latin typeface="Carmen Sans Medium"/>
                <a:cs typeface="Carmen Sans Medium"/>
              </a:rPr>
              <a:t>dan </a:t>
            </a:r>
            <a:r>
              <a:rPr sz="1100" b="0" dirty="0">
                <a:latin typeface="Carmen Sans Medium"/>
                <a:cs typeface="Carmen Sans Medium"/>
              </a:rPr>
              <a:t>ook</a:t>
            </a:r>
            <a:r>
              <a:rPr sz="1100" b="0" spc="-3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dat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ook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u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fan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wordt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van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deze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vorm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van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professionalisering.</a:t>
            </a:r>
            <a:endParaRPr sz="1100">
              <a:latin typeface="Carmen Sans Medium"/>
              <a:cs typeface="Carmen Sans Medium"/>
            </a:endParaRPr>
          </a:p>
          <a:p>
            <a:pPr marL="13970" marR="3589654">
              <a:lnSpc>
                <a:spcPts val="2600"/>
              </a:lnSpc>
              <a:spcBef>
                <a:spcPts val="65"/>
              </a:spcBef>
            </a:pPr>
            <a:r>
              <a:rPr sz="1100" b="0" dirty="0">
                <a:latin typeface="Carmen Sans Medium"/>
                <a:cs typeface="Carmen Sans Medium"/>
              </a:rPr>
              <a:t>Met</a:t>
            </a:r>
            <a:r>
              <a:rPr sz="1100" b="0" spc="-3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vriendelijke</a:t>
            </a:r>
            <a:r>
              <a:rPr sz="1100" b="0" spc="-2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groet, </a:t>
            </a:r>
            <a:r>
              <a:rPr sz="1100" b="0" dirty="0">
                <a:latin typeface="Carmen Sans Medium"/>
                <a:cs typeface="Carmen Sans Medium"/>
              </a:rPr>
              <a:t>Rene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&amp;</a:t>
            </a:r>
            <a:r>
              <a:rPr sz="1100" b="0" spc="-10" dirty="0">
                <a:latin typeface="Carmen Sans Medium"/>
                <a:cs typeface="Carmen Sans Medium"/>
              </a:rPr>
              <a:t> Froke</a:t>
            </a:r>
            <a:endParaRPr sz="1100">
              <a:latin typeface="Carmen Sans Medium"/>
              <a:cs typeface="Carmen Sans Medium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04015" y="1224013"/>
            <a:ext cx="4255998" cy="2699994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"/>
            <a:ext cx="10692130" cy="7103109"/>
          </a:xfrm>
          <a:custGeom>
            <a:avLst/>
            <a:gdLst/>
            <a:ahLst/>
            <a:cxnLst/>
            <a:rect l="l" t="t" r="r" b="b"/>
            <a:pathLst>
              <a:path w="10692130" h="7103109">
                <a:moveTo>
                  <a:pt x="0" y="7102792"/>
                </a:moveTo>
                <a:lnTo>
                  <a:pt x="10692003" y="7102792"/>
                </a:lnTo>
                <a:lnTo>
                  <a:pt x="10692003" y="0"/>
                </a:lnTo>
                <a:lnTo>
                  <a:pt x="0" y="0"/>
                </a:lnTo>
                <a:lnTo>
                  <a:pt x="0" y="7102792"/>
                </a:lnTo>
                <a:close/>
              </a:path>
            </a:pathLst>
          </a:custGeom>
          <a:solidFill>
            <a:srgbClr val="181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7102805"/>
            <a:ext cx="10692130" cy="457200"/>
          </a:xfrm>
          <a:custGeom>
            <a:avLst/>
            <a:gdLst/>
            <a:ahLst/>
            <a:cxnLst/>
            <a:rect l="l" t="t" r="r" b="b"/>
            <a:pathLst>
              <a:path w="10692130" h="457200">
                <a:moveTo>
                  <a:pt x="10692003" y="0"/>
                </a:moveTo>
                <a:lnTo>
                  <a:pt x="0" y="0"/>
                </a:lnTo>
                <a:lnTo>
                  <a:pt x="0" y="457200"/>
                </a:lnTo>
                <a:lnTo>
                  <a:pt x="10692003" y="457200"/>
                </a:lnTo>
                <a:lnTo>
                  <a:pt x="10692003" y="0"/>
                </a:lnTo>
                <a:close/>
              </a:path>
            </a:pathLst>
          </a:custGeom>
          <a:solidFill>
            <a:srgbClr val="FFFD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015100" y="7231191"/>
            <a:ext cx="22034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30" dirty="0">
                <a:latin typeface="Carmen Sans SemiBold"/>
                <a:cs typeface="Carmen Sans SemiBold"/>
              </a:rPr>
              <a:t>19</a:t>
            </a:r>
            <a:endParaRPr sz="1100">
              <a:latin typeface="Carmen Sans SemiBold"/>
              <a:cs typeface="Carmen Sans SemiBold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1049" y="4321605"/>
            <a:ext cx="3417345" cy="413514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948001" y="5000829"/>
            <a:ext cx="8412480" cy="0"/>
          </a:xfrm>
          <a:custGeom>
            <a:avLst/>
            <a:gdLst/>
            <a:ahLst/>
            <a:cxnLst/>
            <a:rect l="l" t="t" r="r" b="b"/>
            <a:pathLst>
              <a:path w="8412480">
                <a:moveTo>
                  <a:pt x="0" y="0"/>
                </a:moveTo>
                <a:lnTo>
                  <a:pt x="8411997" y="0"/>
                </a:lnTo>
              </a:path>
            </a:pathLst>
          </a:custGeom>
          <a:ln w="6350">
            <a:solidFill>
              <a:srgbClr val="FFFE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41299" y="5382241"/>
            <a:ext cx="165100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Isatis</a:t>
            </a:r>
            <a:r>
              <a:rPr sz="800" b="0" spc="14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Business</a:t>
            </a:r>
            <a:r>
              <a:rPr sz="800" b="0" spc="14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Solutions</a:t>
            </a:r>
            <a:r>
              <a:rPr sz="800" b="0" spc="14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|</a:t>
            </a:r>
            <a:r>
              <a:rPr sz="800" b="0" spc="14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IBS</a:t>
            </a:r>
            <a:endParaRPr sz="800">
              <a:latin typeface="Carmen Sans Medium"/>
              <a:cs typeface="Carmen Sans Medium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41299" y="5636241"/>
            <a:ext cx="138874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Van</a:t>
            </a:r>
            <a:r>
              <a:rPr sz="800" b="0" spc="13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Deventerlaan</a:t>
            </a:r>
            <a:r>
              <a:rPr sz="800" b="0" spc="13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31-</a:t>
            </a:r>
            <a:r>
              <a:rPr sz="8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51,</a:t>
            </a:r>
            <a:endParaRPr sz="800">
              <a:latin typeface="Carmen Sans Medium"/>
              <a:cs typeface="Carmen Sans Medi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41299" y="5890240"/>
            <a:ext cx="967740" cy="401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3528</a:t>
            </a:r>
            <a:r>
              <a:rPr sz="800" b="0" spc="7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AG,</a:t>
            </a:r>
            <a:r>
              <a:rPr sz="800" b="0" spc="7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Utrecht</a:t>
            </a:r>
            <a:endParaRPr sz="800">
              <a:latin typeface="Carmen Sans Medium"/>
              <a:cs typeface="Carmen Sans Medium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700">
              <a:latin typeface="Carmen Sans Medium"/>
              <a:cs typeface="Carmen Sans Medium"/>
            </a:endParaRPr>
          </a:p>
          <a:p>
            <a:pPr marL="12700">
              <a:lnSpc>
                <a:spcPct val="100000"/>
              </a:lnSpc>
            </a:pP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Nederland</a:t>
            </a:r>
            <a:endParaRPr sz="800">
              <a:latin typeface="Carmen Sans Medium"/>
              <a:cs typeface="Carmen Sans Medium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18334" y="5355215"/>
            <a:ext cx="187325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  <a:hlinkClick r:id="rId3"/>
              </a:rPr>
              <a:t>inf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  <a:hlinkClick r:id="rId4"/>
              </a:rPr>
              <a:t>o@isatis-business-</a:t>
            </a:r>
            <a:r>
              <a:rPr sz="800" b="0" spc="-10" dirty="0">
                <a:solidFill>
                  <a:srgbClr val="FFFEF8"/>
                </a:solidFill>
                <a:latin typeface="Carmen Sans Medium"/>
                <a:cs typeface="Carmen Sans Medium"/>
                <a:hlinkClick r:id="rId4"/>
              </a:rPr>
              <a:t>solutions.nl</a:t>
            </a:r>
            <a:endParaRPr sz="800">
              <a:latin typeface="Carmen Sans Medium"/>
              <a:cs typeface="Carmen Sans Medium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18334" y="5609215"/>
            <a:ext cx="76136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024</a:t>
            </a:r>
            <a:r>
              <a:rPr sz="800" b="0" spc="8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dirty="0">
                <a:solidFill>
                  <a:srgbClr val="FFFEF8"/>
                </a:solidFill>
                <a:latin typeface="Carmen Sans Medium"/>
                <a:cs typeface="Carmen Sans Medium"/>
              </a:rPr>
              <a:t>329</a:t>
            </a:r>
            <a:r>
              <a:rPr sz="800" b="0" spc="8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8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7774</a:t>
            </a:r>
            <a:endParaRPr sz="800">
              <a:latin typeface="Carmen Sans Medium"/>
              <a:cs typeface="Carmen Sans Medium"/>
            </a:endParaRPr>
          </a:p>
        </p:txBody>
      </p:sp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942097" y="5293149"/>
            <a:ext cx="971897" cy="609600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326226" y="5220011"/>
            <a:ext cx="1343723" cy="79163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692130" cy="7103109"/>
          </a:xfrm>
          <a:custGeom>
            <a:avLst/>
            <a:gdLst/>
            <a:ahLst/>
            <a:cxnLst/>
            <a:rect l="l" t="t" r="r" b="b"/>
            <a:pathLst>
              <a:path w="10692130" h="7103109">
                <a:moveTo>
                  <a:pt x="0" y="7102805"/>
                </a:moveTo>
                <a:lnTo>
                  <a:pt x="10692003" y="7102805"/>
                </a:lnTo>
                <a:lnTo>
                  <a:pt x="10692003" y="0"/>
                </a:lnTo>
                <a:lnTo>
                  <a:pt x="0" y="0"/>
                </a:lnTo>
                <a:lnTo>
                  <a:pt x="0" y="7102805"/>
                </a:lnTo>
                <a:close/>
              </a:path>
            </a:pathLst>
          </a:custGeom>
          <a:solidFill>
            <a:srgbClr val="F5F1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7102805"/>
            <a:ext cx="10692130" cy="457200"/>
          </a:xfrm>
          <a:custGeom>
            <a:avLst/>
            <a:gdLst/>
            <a:ahLst/>
            <a:cxnLst/>
            <a:rect l="l" t="t" r="r" b="b"/>
            <a:pathLst>
              <a:path w="10692130" h="457200">
                <a:moveTo>
                  <a:pt x="10692003" y="0"/>
                </a:moveTo>
                <a:lnTo>
                  <a:pt x="0" y="0"/>
                </a:lnTo>
                <a:lnTo>
                  <a:pt x="0" y="457200"/>
                </a:lnTo>
                <a:lnTo>
                  <a:pt x="10692003" y="457200"/>
                </a:lnTo>
                <a:lnTo>
                  <a:pt x="10692003" y="0"/>
                </a:lnTo>
                <a:close/>
              </a:path>
            </a:pathLst>
          </a:custGeom>
          <a:solidFill>
            <a:srgbClr val="FFFD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56300"/>
              </a:lnSpc>
              <a:spcBef>
                <a:spcPts val="95"/>
              </a:spcBef>
            </a:pPr>
            <a:r>
              <a:rPr sz="3200" dirty="0">
                <a:solidFill>
                  <a:srgbClr val="000000"/>
                </a:solidFill>
                <a:latin typeface="AccentGraphicW00-Bold"/>
                <a:cs typeface="AccentGraphicW00-Bold"/>
              </a:rPr>
              <a:t>Wij</a:t>
            </a:r>
            <a:r>
              <a:rPr sz="3200" spc="180" dirty="0">
                <a:solidFill>
                  <a:srgbClr val="000000"/>
                </a:solidFill>
                <a:latin typeface="AccentGraphicW00-Bold"/>
                <a:cs typeface="AccentGraphicW00-Bold"/>
              </a:rPr>
              <a:t> </a:t>
            </a:r>
            <a:r>
              <a:rPr sz="3200" spc="50" dirty="0">
                <a:solidFill>
                  <a:srgbClr val="000000"/>
                </a:solidFill>
                <a:latin typeface="AccentGraphicW00-Bold"/>
                <a:cs typeface="AccentGraphicW00-Bold"/>
              </a:rPr>
              <a:t>zetten</a:t>
            </a:r>
            <a:r>
              <a:rPr sz="3200" spc="180" dirty="0">
                <a:solidFill>
                  <a:srgbClr val="000000"/>
                </a:solidFill>
                <a:latin typeface="AccentGraphicW00-Bold"/>
                <a:cs typeface="AccentGraphicW00-Bold"/>
              </a:rPr>
              <a:t> </a:t>
            </a:r>
            <a:r>
              <a:rPr sz="3200" spc="50" dirty="0">
                <a:solidFill>
                  <a:srgbClr val="000000"/>
                </a:solidFill>
                <a:latin typeface="AccentGraphicW00-Bold"/>
                <a:cs typeface="AccentGraphicW00-Bold"/>
              </a:rPr>
              <a:t>complexe</a:t>
            </a:r>
            <a:r>
              <a:rPr sz="3200" spc="180" dirty="0">
                <a:solidFill>
                  <a:srgbClr val="000000"/>
                </a:solidFill>
                <a:latin typeface="AccentGraphicW00-Bold"/>
                <a:cs typeface="AccentGraphicW00-Bold"/>
              </a:rPr>
              <a:t> </a:t>
            </a:r>
            <a:r>
              <a:rPr sz="3200" spc="50" dirty="0">
                <a:solidFill>
                  <a:srgbClr val="000000"/>
                </a:solidFill>
                <a:latin typeface="AccentGraphicW00-Bold"/>
                <a:cs typeface="AccentGraphicW00-Bold"/>
              </a:rPr>
              <a:t>big</a:t>
            </a:r>
            <a:r>
              <a:rPr sz="3200" spc="180" dirty="0">
                <a:solidFill>
                  <a:srgbClr val="000000"/>
                </a:solidFill>
                <a:latin typeface="AccentGraphicW00-Bold"/>
                <a:cs typeface="AccentGraphicW00-Bold"/>
              </a:rPr>
              <a:t> </a:t>
            </a:r>
            <a:r>
              <a:rPr sz="3200" spc="60" dirty="0">
                <a:solidFill>
                  <a:srgbClr val="000000"/>
                </a:solidFill>
                <a:latin typeface="AccentGraphicW00-Bold"/>
                <a:cs typeface="AccentGraphicW00-Bold"/>
              </a:rPr>
              <a:t>data</a:t>
            </a:r>
            <a:r>
              <a:rPr sz="3200" spc="185" dirty="0">
                <a:solidFill>
                  <a:srgbClr val="000000"/>
                </a:solidFill>
                <a:latin typeface="AccentGraphicW00-Bold"/>
                <a:cs typeface="AccentGraphicW00-Bold"/>
              </a:rPr>
              <a:t> </a:t>
            </a:r>
            <a:r>
              <a:rPr sz="3200" spc="55" dirty="0">
                <a:solidFill>
                  <a:srgbClr val="000000"/>
                </a:solidFill>
                <a:latin typeface="AccentGraphicW00-Bold"/>
                <a:cs typeface="AccentGraphicW00-Bold"/>
              </a:rPr>
              <a:t>om </a:t>
            </a:r>
            <a:r>
              <a:rPr sz="3200" dirty="0">
                <a:solidFill>
                  <a:srgbClr val="000000"/>
                </a:solidFill>
                <a:latin typeface="AccentGraphicW00-Bold"/>
                <a:cs typeface="AccentGraphicW00-Bold"/>
              </a:rPr>
              <a:t>in</a:t>
            </a:r>
            <a:r>
              <a:rPr sz="3200" spc="240" dirty="0">
                <a:solidFill>
                  <a:srgbClr val="000000"/>
                </a:solidFill>
                <a:latin typeface="AccentGraphicW00-Bold"/>
                <a:cs typeface="AccentGraphicW00-Bold"/>
              </a:rPr>
              <a:t> </a:t>
            </a:r>
            <a:r>
              <a:rPr sz="3200" spc="65" dirty="0">
                <a:solidFill>
                  <a:srgbClr val="000000"/>
                </a:solidFill>
                <a:latin typeface="AccentGraphicW00-Bold"/>
                <a:cs typeface="AccentGraphicW00-Bold"/>
              </a:rPr>
              <a:t>oplossingen.</a:t>
            </a:r>
            <a:endParaRPr sz="3200">
              <a:latin typeface="AccentGraphicW00-Bold"/>
              <a:cs typeface="AccentGraphicW00-Bold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179705">
              <a:lnSpc>
                <a:spcPts val="1300"/>
              </a:lnSpc>
              <a:spcBef>
                <a:spcPts val="160"/>
              </a:spcBef>
            </a:pPr>
            <a:r>
              <a:rPr dirty="0"/>
              <a:t>Isatis</a:t>
            </a:r>
            <a:r>
              <a:rPr spc="-20" dirty="0"/>
              <a:t> </a:t>
            </a:r>
            <a:r>
              <a:rPr dirty="0"/>
              <a:t>Business</a:t>
            </a:r>
            <a:r>
              <a:rPr spc="-10" dirty="0"/>
              <a:t> </a:t>
            </a:r>
            <a:r>
              <a:rPr dirty="0"/>
              <a:t>Solutions</a:t>
            </a:r>
            <a:r>
              <a:rPr spc="-5" dirty="0"/>
              <a:t> </a:t>
            </a:r>
            <a:r>
              <a:rPr dirty="0"/>
              <a:t>is</a:t>
            </a:r>
            <a:r>
              <a:rPr spc="-10" dirty="0"/>
              <a:t> </a:t>
            </a:r>
            <a:r>
              <a:rPr dirty="0"/>
              <a:t>een</a:t>
            </a:r>
            <a:r>
              <a:rPr spc="-10" dirty="0"/>
              <a:t> </a:t>
            </a:r>
            <a:r>
              <a:rPr dirty="0"/>
              <a:t>gespecialiseerd</a:t>
            </a:r>
            <a:r>
              <a:rPr spc="-5" dirty="0"/>
              <a:t> </a:t>
            </a:r>
            <a:r>
              <a:rPr dirty="0"/>
              <a:t>consulting</a:t>
            </a:r>
            <a:r>
              <a:rPr spc="-10" dirty="0"/>
              <a:t> </a:t>
            </a:r>
            <a:r>
              <a:rPr dirty="0"/>
              <a:t>company</a:t>
            </a:r>
            <a:r>
              <a:rPr spc="-5" dirty="0"/>
              <a:t> </a:t>
            </a:r>
            <a:r>
              <a:rPr spc="-25" dirty="0"/>
              <a:t>dat </a:t>
            </a:r>
            <a:r>
              <a:rPr dirty="0"/>
              <a:t>opereert</a:t>
            </a:r>
            <a:r>
              <a:rPr spc="-20" dirty="0"/>
              <a:t> </a:t>
            </a:r>
            <a:r>
              <a:rPr dirty="0"/>
              <a:t>in</a:t>
            </a:r>
            <a:r>
              <a:rPr spc="-10" dirty="0"/>
              <a:t> </a:t>
            </a:r>
            <a:r>
              <a:rPr dirty="0"/>
              <a:t>het</a:t>
            </a:r>
            <a:r>
              <a:rPr spc="-10" dirty="0"/>
              <a:t> </a:t>
            </a:r>
            <a:r>
              <a:rPr dirty="0"/>
              <a:t>speelveld</a:t>
            </a:r>
            <a:r>
              <a:rPr spc="-5" dirty="0"/>
              <a:t> </a:t>
            </a:r>
            <a:r>
              <a:rPr dirty="0"/>
              <a:t>van</a:t>
            </a:r>
            <a:r>
              <a:rPr spc="-10" dirty="0"/>
              <a:t> </a:t>
            </a:r>
            <a:r>
              <a:rPr dirty="0"/>
              <a:t>Big</a:t>
            </a:r>
            <a:r>
              <a:rPr spc="-10" dirty="0"/>
              <a:t> </a:t>
            </a:r>
            <a:r>
              <a:rPr dirty="0"/>
              <a:t>Data.</a:t>
            </a:r>
            <a:r>
              <a:rPr spc="-10" dirty="0"/>
              <a:t> </a:t>
            </a:r>
            <a:r>
              <a:rPr dirty="0"/>
              <a:t>Samen</a:t>
            </a:r>
            <a:r>
              <a:rPr spc="-5" dirty="0"/>
              <a:t> </a:t>
            </a:r>
            <a:r>
              <a:rPr dirty="0"/>
              <a:t>met</a:t>
            </a:r>
            <a:r>
              <a:rPr spc="-10" dirty="0"/>
              <a:t> </a:t>
            </a:r>
            <a:r>
              <a:rPr dirty="0"/>
              <a:t>onze</a:t>
            </a:r>
            <a:r>
              <a:rPr spc="-10" dirty="0"/>
              <a:t> </a:t>
            </a:r>
            <a:r>
              <a:rPr dirty="0"/>
              <a:t>35</a:t>
            </a:r>
            <a:r>
              <a:rPr spc="-5" dirty="0"/>
              <a:t> </a:t>
            </a:r>
            <a:r>
              <a:rPr spc="-10" dirty="0"/>
              <a:t>professionals werken</a:t>
            </a:r>
            <a:r>
              <a:rPr spc="-25" dirty="0"/>
              <a:t> </a:t>
            </a:r>
            <a:r>
              <a:rPr dirty="0"/>
              <a:t>we</a:t>
            </a:r>
            <a:r>
              <a:rPr spc="-10" dirty="0"/>
              <a:t> </a:t>
            </a:r>
            <a:r>
              <a:rPr dirty="0"/>
              <a:t>voor</a:t>
            </a:r>
            <a:r>
              <a:rPr spc="-10" dirty="0"/>
              <a:t> </a:t>
            </a:r>
            <a:r>
              <a:rPr dirty="0"/>
              <a:t>mooie</a:t>
            </a:r>
            <a:r>
              <a:rPr spc="-15" dirty="0"/>
              <a:t> </a:t>
            </a:r>
            <a:r>
              <a:rPr dirty="0"/>
              <a:t>organisaties</a:t>
            </a:r>
            <a:r>
              <a:rPr spc="-10" dirty="0"/>
              <a:t> </a:t>
            </a:r>
            <a:r>
              <a:rPr dirty="0"/>
              <a:t>in</a:t>
            </a:r>
            <a:r>
              <a:rPr spc="-10" dirty="0"/>
              <a:t> </a:t>
            </a:r>
            <a:r>
              <a:rPr dirty="0"/>
              <a:t>alle</a:t>
            </a:r>
            <a:r>
              <a:rPr spc="-15" dirty="0"/>
              <a:t> </a:t>
            </a:r>
            <a:r>
              <a:rPr dirty="0"/>
              <a:t>segmenten</a:t>
            </a:r>
            <a:r>
              <a:rPr spc="-10" dirty="0"/>
              <a:t> </a:t>
            </a:r>
            <a:r>
              <a:rPr dirty="0"/>
              <a:t>aan</a:t>
            </a:r>
            <a:r>
              <a:rPr spc="-10" dirty="0"/>
              <a:t> Business </a:t>
            </a:r>
            <a:r>
              <a:rPr dirty="0"/>
              <a:t>Intelligence,</a:t>
            </a:r>
            <a:r>
              <a:rPr spc="-45" dirty="0"/>
              <a:t> </a:t>
            </a:r>
            <a:r>
              <a:rPr dirty="0"/>
              <a:t>Data</a:t>
            </a:r>
            <a:r>
              <a:rPr spc="-30" dirty="0"/>
              <a:t> </a:t>
            </a:r>
            <a:r>
              <a:rPr dirty="0"/>
              <a:t>Science,</a:t>
            </a:r>
            <a:r>
              <a:rPr spc="-30" dirty="0"/>
              <a:t> </a:t>
            </a:r>
            <a:r>
              <a:rPr dirty="0"/>
              <a:t>Customer-</a:t>
            </a:r>
            <a:r>
              <a:rPr spc="-30" dirty="0"/>
              <a:t> </a:t>
            </a:r>
            <a:r>
              <a:rPr dirty="0"/>
              <a:t>en</a:t>
            </a:r>
            <a:r>
              <a:rPr spc="-30" dirty="0"/>
              <a:t> </a:t>
            </a:r>
            <a:r>
              <a:rPr dirty="0"/>
              <a:t>Marketing</a:t>
            </a:r>
            <a:r>
              <a:rPr spc="-30" dirty="0"/>
              <a:t> </a:t>
            </a:r>
            <a:r>
              <a:rPr spc="-10" dirty="0"/>
              <a:t>Intelligence.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/>
          </a:p>
          <a:p>
            <a:pPr marL="12700" marR="60960">
              <a:lnSpc>
                <a:spcPts val="1300"/>
              </a:lnSpc>
              <a:spcBef>
                <a:spcPts val="5"/>
              </a:spcBef>
            </a:pPr>
            <a:r>
              <a:rPr dirty="0"/>
              <a:t>Wij</a:t>
            </a:r>
            <a:r>
              <a:rPr spc="-25" dirty="0"/>
              <a:t> </a:t>
            </a:r>
            <a:r>
              <a:rPr spc="-10" dirty="0"/>
              <a:t>leveren</a:t>
            </a:r>
            <a:r>
              <a:rPr spc="-15" dirty="0"/>
              <a:t> </a:t>
            </a:r>
            <a:r>
              <a:rPr dirty="0"/>
              <a:t>op</a:t>
            </a:r>
            <a:r>
              <a:rPr spc="-15" dirty="0"/>
              <a:t> </a:t>
            </a:r>
            <a:r>
              <a:rPr dirty="0"/>
              <a:t>maat</a:t>
            </a:r>
            <a:r>
              <a:rPr spc="-15" dirty="0"/>
              <a:t> </a:t>
            </a:r>
            <a:r>
              <a:rPr dirty="0"/>
              <a:t>in</a:t>
            </a:r>
            <a:r>
              <a:rPr spc="-15" dirty="0"/>
              <a:t> </a:t>
            </a:r>
            <a:r>
              <a:rPr dirty="0"/>
              <a:t>de</a:t>
            </a:r>
            <a:r>
              <a:rPr spc="-10" dirty="0"/>
              <a:t> </a:t>
            </a:r>
            <a:r>
              <a:rPr dirty="0"/>
              <a:t>vorm</a:t>
            </a:r>
            <a:r>
              <a:rPr spc="-15" dirty="0"/>
              <a:t> </a:t>
            </a:r>
            <a:r>
              <a:rPr dirty="0"/>
              <a:t>van</a:t>
            </a:r>
            <a:r>
              <a:rPr spc="-15" dirty="0"/>
              <a:t> </a:t>
            </a:r>
            <a:r>
              <a:rPr dirty="0"/>
              <a:t>detachering</a:t>
            </a:r>
            <a:r>
              <a:rPr spc="-15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spc="-10" dirty="0"/>
              <a:t>consultancy.</a:t>
            </a:r>
            <a:r>
              <a:rPr spc="-15" dirty="0"/>
              <a:t> </a:t>
            </a:r>
            <a:r>
              <a:rPr spc="-10" dirty="0"/>
              <a:t>Voor </a:t>
            </a:r>
            <a:r>
              <a:rPr spc="-25" dirty="0"/>
              <a:t>een </a:t>
            </a:r>
            <a:r>
              <a:rPr dirty="0"/>
              <a:t>intake</a:t>
            </a:r>
            <a:r>
              <a:rPr spc="-20" dirty="0"/>
              <a:t> </a:t>
            </a:r>
            <a:r>
              <a:rPr dirty="0"/>
              <a:t>kunt</a:t>
            </a:r>
            <a:r>
              <a:rPr spc="-5" dirty="0"/>
              <a:t> </a:t>
            </a:r>
            <a:r>
              <a:rPr dirty="0"/>
              <a:t>u</a:t>
            </a:r>
            <a:r>
              <a:rPr spc="-5" dirty="0"/>
              <a:t> </a:t>
            </a:r>
            <a:r>
              <a:rPr dirty="0"/>
              <a:t>bij</a:t>
            </a:r>
            <a:r>
              <a:rPr spc="-5" dirty="0"/>
              <a:t> </a:t>
            </a:r>
            <a:r>
              <a:rPr dirty="0"/>
              <a:t>ons</a:t>
            </a:r>
            <a:r>
              <a:rPr spc="-10" dirty="0"/>
              <a:t> </a:t>
            </a:r>
            <a:r>
              <a:rPr dirty="0"/>
              <a:t>terecht</a:t>
            </a:r>
            <a:r>
              <a:rPr spc="-5" dirty="0"/>
              <a:t> </a:t>
            </a:r>
            <a:r>
              <a:rPr dirty="0"/>
              <a:t>middels</a:t>
            </a:r>
            <a:r>
              <a:rPr spc="-5" dirty="0"/>
              <a:t> </a:t>
            </a:r>
            <a:r>
              <a:rPr dirty="0"/>
              <a:t>een</a:t>
            </a:r>
            <a:r>
              <a:rPr spc="-5" dirty="0"/>
              <a:t> </a:t>
            </a:r>
            <a:r>
              <a:rPr dirty="0"/>
              <a:t>Quick</a:t>
            </a:r>
            <a:r>
              <a:rPr spc="-10" dirty="0"/>
              <a:t> </a:t>
            </a:r>
            <a:r>
              <a:rPr dirty="0"/>
              <a:t>Scan,</a:t>
            </a:r>
            <a:r>
              <a:rPr spc="-5" dirty="0"/>
              <a:t> </a:t>
            </a:r>
            <a:r>
              <a:rPr dirty="0"/>
              <a:t>BI</a:t>
            </a:r>
            <a:r>
              <a:rPr spc="-5" dirty="0"/>
              <a:t> </a:t>
            </a:r>
            <a:r>
              <a:rPr dirty="0"/>
              <a:t>Maturity</a:t>
            </a:r>
            <a:r>
              <a:rPr spc="-5" dirty="0"/>
              <a:t> </a:t>
            </a:r>
            <a:r>
              <a:rPr spc="-10" dirty="0"/>
              <a:t>Model, Value</a:t>
            </a:r>
            <a:r>
              <a:rPr spc="-35" dirty="0"/>
              <a:t> </a:t>
            </a:r>
            <a:r>
              <a:rPr dirty="0"/>
              <a:t>Proposition</a:t>
            </a:r>
            <a:r>
              <a:rPr spc="-20" dirty="0"/>
              <a:t> </a:t>
            </a:r>
            <a:r>
              <a:rPr spc="-10" dirty="0"/>
              <a:t>Canvas</a:t>
            </a:r>
            <a:r>
              <a:rPr spc="-20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Customer</a:t>
            </a:r>
            <a:r>
              <a:rPr spc="-25" dirty="0"/>
              <a:t> </a:t>
            </a:r>
            <a:r>
              <a:rPr dirty="0"/>
              <a:t>Journey</a:t>
            </a:r>
            <a:r>
              <a:rPr spc="-20" dirty="0"/>
              <a:t> </a:t>
            </a:r>
            <a:r>
              <a:rPr dirty="0"/>
              <a:t>Map.</a:t>
            </a:r>
            <a:r>
              <a:rPr spc="-20" dirty="0"/>
              <a:t> </a:t>
            </a:r>
            <a:r>
              <a:rPr dirty="0"/>
              <a:t>Met</a:t>
            </a:r>
            <a:r>
              <a:rPr spc="-20" dirty="0"/>
              <a:t> </a:t>
            </a:r>
            <a:r>
              <a:rPr dirty="0"/>
              <a:t>deze</a:t>
            </a:r>
            <a:r>
              <a:rPr spc="-20" dirty="0"/>
              <a:t> </a:t>
            </a:r>
            <a:r>
              <a:rPr spc="-10" dirty="0"/>
              <a:t>oplossingen </a:t>
            </a:r>
            <a:r>
              <a:rPr dirty="0"/>
              <a:t>zorgen</a:t>
            </a:r>
            <a:r>
              <a:rPr spc="-25" dirty="0"/>
              <a:t> </a:t>
            </a:r>
            <a:r>
              <a:rPr dirty="0"/>
              <a:t>we</a:t>
            </a:r>
            <a:r>
              <a:rPr spc="-15" dirty="0"/>
              <a:t> </a:t>
            </a:r>
            <a:r>
              <a:rPr dirty="0"/>
              <a:t>ervoor</a:t>
            </a:r>
            <a:r>
              <a:rPr spc="-10" dirty="0"/>
              <a:t> </a:t>
            </a:r>
            <a:r>
              <a:rPr dirty="0"/>
              <a:t>dat</a:t>
            </a:r>
            <a:r>
              <a:rPr spc="-15" dirty="0"/>
              <a:t> </a:t>
            </a:r>
            <a:r>
              <a:rPr dirty="0"/>
              <a:t>u</a:t>
            </a:r>
            <a:r>
              <a:rPr spc="-10" dirty="0"/>
              <a:t> </a:t>
            </a:r>
            <a:r>
              <a:rPr dirty="0"/>
              <a:t>meer</a:t>
            </a:r>
            <a:r>
              <a:rPr spc="-15" dirty="0"/>
              <a:t> </a:t>
            </a:r>
            <a:r>
              <a:rPr dirty="0"/>
              <a:t>inzichten</a:t>
            </a:r>
            <a:r>
              <a:rPr spc="-15" dirty="0"/>
              <a:t> </a:t>
            </a:r>
            <a:r>
              <a:rPr dirty="0"/>
              <a:t>verkrijgt</a:t>
            </a:r>
            <a:r>
              <a:rPr spc="-10" dirty="0"/>
              <a:t> </a:t>
            </a:r>
            <a:r>
              <a:rPr dirty="0"/>
              <a:t>in</a:t>
            </a:r>
            <a:r>
              <a:rPr spc="-15" dirty="0"/>
              <a:t> </a:t>
            </a:r>
            <a:r>
              <a:rPr dirty="0"/>
              <a:t>uw</a:t>
            </a:r>
            <a:r>
              <a:rPr spc="-10" dirty="0"/>
              <a:t> </a:t>
            </a:r>
            <a:r>
              <a:rPr dirty="0"/>
              <a:t>business</a:t>
            </a:r>
            <a:r>
              <a:rPr spc="-15" dirty="0"/>
              <a:t> </a:t>
            </a:r>
            <a:r>
              <a:rPr spc="-10" dirty="0"/>
              <a:t>KPI’s. Isatis </a:t>
            </a:r>
            <a:r>
              <a:rPr dirty="0"/>
              <a:t>Business</a:t>
            </a:r>
            <a:r>
              <a:rPr spc="-10" dirty="0"/>
              <a:t> </a:t>
            </a:r>
            <a:r>
              <a:rPr dirty="0"/>
              <a:t>Solutions</a:t>
            </a:r>
            <a:r>
              <a:rPr spc="-10" dirty="0"/>
              <a:t> heeft</a:t>
            </a:r>
            <a:r>
              <a:rPr spc="-5" dirty="0"/>
              <a:t> </a:t>
            </a:r>
            <a:r>
              <a:rPr dirty="0"/>
              <a:t>een</a:t>
            </a:r>
            <a:r>
              <a:rPr spc="-10" dirty="0"/>
              <a:t> bewezen</a:t>
            </a:r>
            <a:r>
              <a:rPr spc="-5" dirty="0"/>
              <a:t> </a:t>
            </a:r>
            <a:r>
              <a:rPr dirty="0"/>
              <a:t>track</a:t>
            </a:r>
            <a:r>
              <a:rPr spc="-10" dirty="0"/>
              <a:t> </a:t>
            </a:r>
            <a:r>
              <a:rPr dirty="0"/>
              <a:t>record</a:t>
            </a:r>
            <a:r>
              <a:rPr spc="-5" dirty="0"/>
              <a:t> </a:t>
            </a:r>
            <a:r>
              <a:rPr dirty="0"/>
              <a:t>bij</a:t>
            </a:r>
            <a:r>
              <a:rPr spc="-10" dirty="0"/>
              <a:t> </a:t>
            </a:r>
            <a:r>
              <a:rPr dirty="0"/>
              <a:t>20+</a:t>
            </a:r>
            <a:r>
              <a:rPr spc="-5" dirty="0"/>
              <a:t> </a:t>
            </a:r>
            <a:r>
              <a:rPr dirty="0"/>
              <a:t>bedrijven</a:t>
            </a:r>
            <a:r>
              <a:rPr spc="-10" dirty="0"/>
              <a:t> </a:t>
            </a:r>
            <a:r>
              <a:rPr dirty="0"/>
              <a:t>in</a:t>
            </a:r>
            <a:r>
              <a:rPr spc="-5" dirty="0"/>
              <a:t> </a:t>
            </a:r>
            <a:r>
              <a:rPr spc="-25" dirty="0"/>
              <a:t>de </a:t>
            </a:r>
            <a:r>
              <a:rPr spc="-10" dirty="0"/>
              <a:t>bancaire-</a:t>
            </a:r>
            <a:r>
              <a:rPr dirty="0"/>
              <a:t>,</a:t>
            </a:r>
            <a:r>
              <a:rPr spc="5" dirty="0"/>
              <a:t> </a:t>
            </a:r>
            <a:r>
              <a:rPr spc="-10" dirty="0"/>
              <a:t>verzekerings-</a:t>
            </a:r>
            <a:r>
              <a:rPr dirty="0"/>
              <a:t>,</a:t>
            </a:r>
            <a:r>
              <a:rPr spc="20" dirty="0"/>
              <a:t> </a:t>
            </a:r>
            <a:r>
              <a:rPr spc="-10" dirty="0"/>
              <a:t>retail-</a:t>
            </a:r>
            <a:r>
              <a:rPr dirty="0"/>
              <a:t>,</a:t>
            </a:r>
            <a:r>
              <a:rPr spc="15" dirty="0"/>
              <a:t> </a:t>
            </a:r>
            <a:r>
              <a:rPr dirty="0"/>
              <a:t>productie-</a:t>
            </a:r>
            <a:r>
              <a:rPr spc="20" dirty="0"/>
              <a:t> </a:t>
            </a:r>
            <a:r>
              <a:rPr dirty="0"/>
              <a:t>en</a:t>
            </a:r>
            <a:r>
              <a:rPr spc="15" dirty="0"/>
              <a:t> </a:t>
            </a:r>
            <a:r>
              <a:rPr dirty="0"/>
              <a:t>de</a:t>
            </a:r>
            <a:r>
              <a:rPr spc="20" dirty="0"/>
              <a:t> </a:t>
            </a:r>
            <a:r>
              <a:rPr dirty="0"/>
              <a:t>publieke</a:t>
            </a:r>
            <a:r>
              <a:rPr spc="20" dirty="0"/>
              <a:t> </a:t>
            </a:r>
            <a:r>
              <a:rPr spc="-10" dirty="0"/>
              <a:t>sector.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/>
          </a:p>
          <a:p>
            <a:pPr marL="12700" marR="451484">
              <a:lnSpc>
                <a:spcPts val="1300"/>
              </a:lnSpc>
            </a:pPr>
            <a:r>
              <a:rPr dirty="0"/>
              <a:t>Naast</a:t>
            </a:r>
            <a:r>
              <a:rPr spc="-15" dirty="0"/>
              <a:t> </a:t>
            </a:r>
            <a:r>
              <a:rPr dirty="0"/>
              <a:t>het feit</a:t>
            </a:r>
            <a:r>
              <a:rPr spc="-5" dirty="0"/>
              <a:t> </a:t>
            </a:r>
            <a:r>
              <a:rPr dirty="0"/>
              <a:t>dat wij</a:t>
            </a:r>
            <a:r>
              <a:rPr spc="-5" dirty="0"/>
              <a:t> </a:t>
            </a:r>
            <a:r>
              <a:rPr dirty="0"/>
              <a:t>professionals in</a:t>
            </a:r>
            <a:r>
              <a:rPr spc="-5" dirty="0"/>
              <a:t> </a:t>
            </a:r>
            <a:r>
              <a:rPr dirty="0"/>
              <a:t>dienst hebben</a:t>
            </a:r>
            <a:r>
              <a:rPr spc="-5" dirty="0"/>
              <a:t> </a:t>
            </a:r>
            <a:r>
              <a:rPr dirty="0"/>
              <a:t>met </a:t>
            </a:r>
            <a:r>
              <a:rPr spc="-10" dirty="0"/>
              <a:t>uitgebreide </a:t>
            </a:r>
            <a:r>
              <a:rPr dirty="0"/>
              <a:t>en</a:t>
            </a:r>
            <a:r>
              <a:rPr spc="-20" dirty="0"/>
              <a:t> </a:t>
            </a:r>
            <a:r>
              <a:rPr dirty="0"/>
              <a:t>specialistische</a:t>
            </a:r>
            <a:r>
              <a:rPr spc="-10" dirty="0"/>
              <a:t> </a:t>
            </a:r>
            <a:r>
              <a:rPr dirty="0"/>
              <a:t>kennis</a:t>
            </a:r>
            <a:r>
              <a:rPr spc="-10" dirty="0"/>
              <a:t> </a:t>
            </a:r>
            <a:r>
              <a:rPr dirty="0"/>
              <a:t>en</a:t>
            </a:r>
            <a:r>
              <a:rPr spc="-5" dirty="0"/>
              <a:t> </a:t>
            </a:r>
            <a:r>
              <a:rPr dirty="0"/>
              <a:t>ervaring,</a:t>
            </a:r>
            <a:r>
              <a:rPr spc="-10" dirty="0"/>
              <a:t> </a:t>
            </a:r>
            <a:r>
              <a:rPr dirty="0"/>
              <a:t>bieden</a:t>
            </a:r>
            <a:r>
              <a:rPr spc="-10" dirty="0"/>
              <a:t> </a:t>
            </a:r>
            <a:r>
              <a:rPr dirty="0"/>
              <a:t>wij</a:t>
            </a:r>
            <a:r>
              <a:rPr spc="-10" dirty="0"/>
              <a:t> </a:t>
            </a:r>
            <a:r>
              <a:rPr dirty="0"/>
              <a:t>ook</a:t>
            </a:r>
            <a:r>
              <a:rPr spc="-5" dirty="0"/>
              <a:t> </a:t>
            </a:r>
            <a:r>
              <a:rPr dirty="0"/>
              <a:t>de</a:t>
            </a:r>
            <a:r>
              <a:rPr spc="-10" dirty="0"/>
              <a:t> </a:t>
            </a:r>
            <a:r>
              <a:rPr dirty="0"/>
              <a:t>optie</a:t>
            </a:r>
            <a:r>
              <a:rPr spc="-10" dirty="0"/>
              <a:t> </a:t>
            </a:r>
            <a:r>
              <a:rPr dirty="0"/>
              <a:t>aan</a:t>
            </a:r>
            <a:r>
              <a:rPr spc="-5" dirty="0"/>
              <a:t> </a:t>
            </a:r>
            <a:r>
              <a:rPr spc="-20" dirty="0"/>
              <a:t>jong</a:t>
            </a:r>
          </a:p>
          <a:p>
            <a:pPr marL="12700" marR="5080">
              <a:lnSpc>
                <a:spcPts val="1300"/>
              </a:lnSpc>
              <a:spcBef>
                <a:spcPts val="5"/>
              </a:spcBef>
            </a:pPr>
            <a:r>
              <a:rPr dirty="0"/>
              <a:t>professionals</a:t>
            </a:r>
            <a:r>
              <a:rPr spc="-15" dirty="0"/>
              <a:t> </a:t>
            </a:r>
            <a:r>
              <a:rPr dirty="0"/>
              <a:t>om</a:t>
            </a:r>
            <a:r>
              <a:rPr spc="-5" dirty="0"/>
              <a:t> </a:t>
            </a:r>
            <a:r>
              <a:rPr dirty="0"/>
              <a:t>zich via</a:t>
            </a:r>
            <a:r>
              <a:rPr spc="-5" dirty="0"/>
              <a:t> </a:t>
            </a:r>
            <a:r>
              <a:rPr dirty="0"/>
              <a:t>de</a:t>
            </a:r>
            <a:r>
              <a:rPr spc="-5" dirty="0"/>
              <a:t> </a:t>
            </a:r>
            <a:r>
              <a:rPr dirty="0"/>
              <a:t>IBS </a:t>
            </a:r>
            <a:r>
              <a:rPr spc="-10" dirty="0"/>
              <a:t>Academy</a:t>
            </a:r>
            <a:r>
              <a:rPr spc="-5" dirty="0"/>
              <a:t> </a:t>
            </a:r>
            <a:r>
              <a:rPr dirty="0"/>
              <a:t>te</a:t>
            </a:r>
            <a:r>
              <a:rPr spc="-5" dirty="0"/>
              <a:t> </a:t>
            </a:r>
            <a:r>
              <a:rPr dirty="0"/>
              <a:t>ontpoppen tot</a:t>
            </a:r>
            <a:r>
              <a:rPr spc="-5" dirty="0"/>
              <a:t> </a:t>
            </a:r>
            <a:r>
              <a:rPr dirty="0"/>
              <a:t>BI/</a:t>
            </a:r>
            <a:r>
              <a:rPr spc="-5" dirty="0"/>
              <a:t> </a:t>
            </a:r>
            <a:r>
              <a:rPr dirty="0"/>
              <a:t>Big </a:t>
            </a:r>
            <a:r>
              <a:rPr spc="-20" dirty="0"/>
              <a:t>Data </a:t>
            </a:r>
            <a:r>
              <a:rPr dirty="0"/>
              <a:t>experts</a:t>
            </a:r>
            <a:r>
              <a:rPr spc="-25" dirty="0"/>
              <a:t> </a:t>
            </a:r>
            <a:r>
              <a:rPr dirty="0"/>
              <a:t>van</a:t>
            </a:r>
            <a:r>
              <a:rPr spc="-20" dirty="0"/>
              <a:t> </a:t>
            </a:r>
            <a:r>
              <a:rPr dirty="0"/>
              <a:t>de</a:t>
            </a:r>
            <a:r>
              <a:rPr spc="-20" dirty="0"/>
              <a:t> </a:t>
            </a:r>
            <a:r>
              <a:rPr dirty="0"/>
              <a:t>toekomst.</a:t>
            </a:r>
            <a:r>
              <a:rPr spc="-20" dirty="0"/>
              <a:t> </a:t>
            </a:r>
            <a:r>
              <a:rPr dirty="0"/>
              <a:t>Dit</a:t>
            </a:r>
            <a:r>
              <a:rPr spc="-20" dirty="0"/>
              <a:t> Young </a:t>
            </a:r>
            <a:r>
              <a:rPr dirty="0"/>
              <a:t>Professional</a:t>
            </a:r>
            <a:r>
              <a:rPr spc="-20" dirty="0"/>
              <a:t> </a:t>
            </a:r>
            <a:r>
              <a:rPr dirty="0"/>
              <a:t>programma</a:t>
            </a:r>
            <a:r>
              <a:rPr spc="-20" dirty="0"/>
              <a:t> </a:t>
            </a:r>
            <a:r>
              <a:rPr spc="-10" dirty="0"/>
              <a:t>geeft</a:t>
            </a:r>
            <a:r>
              <a:rPr spc="-20" dirty="0"/>
              <a:t> </a:t>
            </a:r>
            <a:r>
              <a:rPr dirty="0"/>
              <a:t>de</a:t>
            </a:r>
            <a:r>
              <a:rPr spc="-20" dirty="0"/>
              <a:t> </a:t>
            </a:r>
            <a:r>
              <a:rPr spc="-10" dirty="0"/>
              <a:t>klant </a:t>
            </a:r>
            <a:r>
              <a:rPr dirty="0"/>
              <a:t>de</a:t>
            </a:r>
            <a:r>
              <a:rPr spc="-15" dirty="0"/>
              <a:t> </a:t>
            </a:r>
            <a:r>
              <a:rPr dirty="0"/>
              <a:t>mogelijkheid om</a:t>
            </a:r>
            <a:r>
              <a:rPr spc="-5" dirty="0"/>
              <a:t> </a:t>
            </a:r>
            <a:r>
              <a:rPr dirty="0"/>
              <a:t>jong BI/Data talent</a:t>
            </a:r>
            <a:r>
              <a:rPr spc="-5" dirty="0"/>
              <a:t> </a:t>
            </a:r>
            <a:r>
              <a:rPr dirty="0"/>
              <a:t>aan te </a:t>
            </a:r>
            <a:r>
              <a:rPr spc="-10" dirty="0"/>
              <a:t>nemen.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07752" y="7231625"/>
            <a:ext cx="22034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30" dirty="0">
                <a:latin typeface="Carmen Sans SemiBold"/>
                <a:cs typeface="Carmen Sans SemiBold"/>
              </a:rPr>
              <a:t>02</a:t>
            </a:r>
            <a:endParaRPr sz="1100">
              <a:latin typeface="Carmen Sans SemiBold"/>
              <a:cs typeface="Carmen Sans SemiBold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33528" y="2304008"/>
            <a:ext cx="2954475" cy="3959999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003" y="0"/>
                </a:moveTo>
                <a:lnTo>
                  <a:pt x="0" y="0"/>
                </a:lnTo>
                <a:lnTo>
                  <a:pt x="0" y="7560005"/>
                </a:lnTo>
                <a:lnTo>
                  <a:pt x="10692003" y="7560005"/>
                </a:lnTo>
                <a:lnTo>
                  <a:pt x="10692003" y="0"/>
                </a:lnTo>
                <a:close/>
              </a:path>
            </a:pathLst>
          </a:custGeom>
          <a:solidFill>
            <a:srgbClr val="F5F1E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12"/>
            <a:ext cx="10692130" cy="7560309"/>
            <a:chOff x="0" y="12"/>
            <a:chExt cx="10692130" cy="7560309"/>
          </a:xfrm>
        </p:grpSpPr>
        <p:sp>
          <p:nvSpPr>
            <p:cNvPr id="4" name="object 4"/>
            <p:cNvSpPr/>
            <p:nvPr/>
          </p:nvSpPr>
          <p:spPr>
            <a:xfrm>
              <a:off x="0" y="12"/>
              <a:ext cx="5331460" cy="7560309"/>
            </a:xfrm>
            <a:custGeom>
              <a:avLst/>
              <a:gdLst/>
              <a:ahLst/>
              <a:cxnLst/>
              <a:rect l="l" t="t" r="r" b="b"/>
              <a:pathLst>
                <a:path w="5331460" h="7560309">
                  <a:moveTo>
                    <a:pt x="5331002" y="0"/>
                  </a:moveTo>
                  <a:lnTo>
                    <a:pt x="0" y="0"/>
                  </a:lnTo>
                  <a:lnTo>
                    <a:pt x="0" y="7559992"/>
                  </a:lnTo>
                  <a:lnTo>
                    <a:pt x="5331002" y="7559992"/>
                  </a:lnTo>
                  <a:lnTo>
                    <a:pt x="5331002" y="0"/>
                  </a:lnTo>
                  <a:close/>
                </a:path>
              </a:pathLst>
            </a:custGeom>
            <a:solidFill>
              <a:srgbClr val="FFD6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331599" y="12"/>
              <a:ext cx="5360670" cy="7560309"/>
            </a:xfrm>
            <a:custGeom>
              <a:avLst/>
              <a:gdLst/>
              <a:ahLst/>
              <a:cxnLst/>
              <a:rect l="l" t="t" r="r" b="b"/>
              <a:pathLst>
                <a:path w="5360670" h="7560309">
                  <a:moveTo>
                    <a:pt x="5360390" y="0"/>
                  </a:moveTo>
                  <a:lnTo>
                    <a:pt x="0" y="0"/>
                  </a:lnTo>
                  <a:lnTo>
                    <a:pt x="0" y="7559992"/>
                  </a:lnTo>
                  <a:lnTo>
                    <a:pt x="5360390" y="7559992"/>
                  </a:lnTo>
                  <a:lnTo>
                    <a:pt x="5360390" y="0"/>
                  </a:lnTo>
                  <a:close/>
                </a:path>
              </a:pathLst>
            </a:custGeom>
            <a:solidFill>
              <a:srgbClr val="1817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86664" y="6732104"/>
              <a:ext cx="2847115" cy="34451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"/>
            <a:ext cx="10692130" cy="7103109"/>
          </a:xfrm>
          <a:custGeom>
            <a:avLst/>
            <a:gdLst/>
            <a:ahLst/>
            <a:cxnLst/>
            <a:rect l="l" t="t" r="r" b="b"/>
            <a:pathLst>
              <a:path w="10692130" h="7103109">
                <a:moveTo>
                  <a:pt x="0" y="7102792"/>
                </a:moveTo>
                <a:lnTo>
                  <a:pt x="10692003" y="7102792"/>
                </a:lnTo>
                <a:lnTo>
                  <a:pt x="10692003" y="0"/>
                </a:lnTo>
                <a:lnTo>
                  <a:pt x="0" y="0"/>
                </a:lnTo>
                <a:lnTo>
                  <a:pt x="0" y="7102792"/>
                </a:lnTo>
                <a:close/>
              </a:path>
            </a:pathLst>
          </a:custGeom>
          <a:solidFill>
            <a:srgbClr val="FFD6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7102805"/>
            <a:ext cx="10692130" cy="457200"/>
          </a:xfrm>
          <a:custGeom>
            <a:avLst/>
            <a:gdLst/>
            <a:ahLst/>
            <a:cxnLst/>
            <a:rect l="l" t="t" r="r" b="b"/>
            <a:pathLst>
              <a:path w="10692130" h="457200">
                <a:moveTo>
                  <a:pt x="10692003" y="0"/>
                </a:moveTo>
                <a:lnTo>
                  <a:pt x="0" y="0"/>
                </a:lnTo>
                <a:lnTo>
                  <a:pt x="0" y="457200"/>
                </a:lnTo>
                <a:lnTo>
                  <a:pt x="10692003" y="457200"/>
                </a:lnTo>
                <a:lnTo>
                  <a:pt x="10692003" y="0"/>
                </a:lnTo>
                <a:close/>
              </a:path>
            </a:pathLst>
          </a:custGeom>
          <a:solidFill>
            <a:srgbClr val="FFFD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40899" y="7242359"/>
            <a:ext cx="65786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10" dirty="0">
                <a:latin typeface="Carmen Sans SemiBold"/>
                <a:cs typeface="Carmen Sans SemiBold"/>
              </a:rPr>
              <a:t>Overzicht</a:t>
            </a:r>
            <a:endParaRPr sz="900">
              <a:latin typeface="Carmen Sans SemiBold"/>
              <a:cs typeface="Carmen Sans Semi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64299" y="1300177"/>
            <a:ext cx="1740535" cy="1326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7195" algn="l"/>
              </a:tabLst>
            </a:pPr>
            <a:r>
              <a:rPr sz="1600" b="1" spc="-25" dirty="0">
                <a:solidFill>
                  <a:srgbClr val="020203"/>
                </a:solidFill>
                <a:latin typeface="Carmen Sans"/>
                <a:cs typeface="Carmen Sans"/>
              </a:rPr>
              <a:t>01</a:t>
            </a:r>
            <a:r>
              <a:rPr sz="1600" b="1" dirty="0">
                <a:solidFill>
                  <a:srgbClr val="020203"/>
                </a:solidFill>
                <a:latin typeface="Carmen Sans"/>
                <a:cs typeface="Carmen Sans"/>
              </a:rPr>
              <a:t>	Wie is </a:t>
            </a:r>
            <a:r>
              <a:rPr sz="1600" b="1" spc="-25" dirty="0">
                <a:solidFill>
                  <a:srgbClr val="020203"/>
                </a:solidFill>
                <a:latin typeface="Carmen Sans"/>
                <a:cs typeface="Carmen Sans"/>
              </a:rPr>
              <a:t>IBS</a:t>
            </a:r>
            <a:endParaRPr sz="1600">
              <a:latin typeface="Carmen Sans"/>
              <a:cs typeface="Carmen Sans"/>
            </a:endParaRPr>
          </a:p>
          <a:p>
            <a:pPr marL="453390">
              <a:lnSpc>
                <a:spcPct val="100000"/>
              </a:lnSpc>
              <a:spcBef>
                <a:spcPts val="1785"/>
              </a:spcBef>
            </a:pPr>
            <a:r>
              <a:rPr sz="1100" b="0" spc="-10" dirty="0">
                <a:latin typeface="Carmen Sans Medium"/>
                <a:cs typeface="Carmen Sans Medium"/>
              </a:rPr>
              <a:t>Inleiding</a:t>
            </a:r>
            <a:endParaRPr sz="1100">
              <a:latin typeface="Carmen Sans Medium"/>
              <a:cs typeface="Carmen Sans Medium"/>
            </a:endParaRPr>
          </a:p>
          <a:p>
            <a:pPr marL="453390" marR="5080">
              <a:lnSpc>
                <a:spcPts val="2620"/>
              </a:lnSpc>
              <a:spcBef>
                <a:spcPts val="80"/>
              </a:spcBef>
            </a:pPr>
            <a:r>
              <a:rPr sz="1100" b="0" dirty="0">
                <a:latin typeface="Carmen Sans Medium"/>
                <a:cs typeface="Carmen Sans Medium"/>
              </a:rPr>
              <a:t>Over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spc="-25" dirty="0">
                <a:latin typeface="Carmen Sans Medium"/>
                <a:cs typeface="Carmen Sans Medium"/>
              </a:rPr>
              <a:t>Academy </a:t>
            </a:r>
            <a:r>
              <a:rPr sz="1100" b="0" spc="-10" dirty="0">
                <a:latin typeface="Carmen Sans Medium"/>
                <a:cs typeface="Carmen Sans Medium"/>
              </a:rPr>
              <a:t>Wat</a:t>
            </a:r>
            <a:r>
              <a:rPr sz="1100" b="0" spc="-4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we</a:t>
            </a:r>
            <a:r>
              <a:rPr sz="1100" b="0" spc="-40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bieden</a:t>
            </a:r>
            <a:endParaRPr sz="1100">
              <a:latin typeface="Carmen Sans Medium"/>
              <a:cs typeface="Carmen Sans Medi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64299" y="2902206"/>
            <a:ext cx="1852295" cy="993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7195" algn="l"/>
              </a:tabLst>
            </a:pPr>
            <a:r>
              <a:rPr sz="1600" b="1" spc="-25" dirty="0">
                <a:solidFill>
                  <a:srgbClr val="020203"/>
                </a:solidFill>
                <a:latin typeface="Carmen Sans"/>
                <a:cs typeface="Carmen Sans"/>
              </a:rPr>
              <a:t>02</a:t>
            </a:r>
            <a:r>
              <a:rPr sz="1600" b="1" dirty="0">
                <a:solidFill>
                  <a:srgbClr val="020203"/>
                </a:solidFill>
                <a:latin typeface="Carmen Sans"/>
                <a:cs typeface="Carmen Sans"/>
              </a:rPr>
              <a:t>	</a:t>
            </a:r>
            <a:r>
              <a:rPr sz="2400" b="1" spc="-15" baseline="1736" dirty="0">
                <a:solidFill>
                  <a:srgbClr val="020203"/>
                </a:solidFill>
                <a:latin typeface="Carmen Sans"/>
                <a:cs typeface="Carmen Sans"/>
              </a:rPr>
              <a:t>Voor</a:t>
            </a:r>
            <a:r>
              <a:rPr sz="2400" b="1" spc="-67" baseline="1736" dirty="0">
                <a:solidFill>
                  <a:srgbClr val="020203"/>
                </a:solidFill>
                <a:latin typeface="Carmen Sans"/>
                <a:cs typeface="Carmen Sans"/>
              </a:rPr>
              <a:t> </a:t>
            </a:r>
            <a:r>
              <a:rPr sz="2400" b="1" baseline="1736" dirty="0">
                <a:solidFill>
                  <a:srgbClr val="020203"/>
                </a:solidFill>
                <a:latin typeface="Carmen Sans"/>
                <a:cs typeface="Carmen Sans"/>
              </a:rPr>
              <a:t>de</a:t>
            </a:r>
            <a:r>
              <a:rPr sz="2400" b="1" spc="-60" baseline="1736" dirty="0">
                <a:solidFill>
                  <a:srgbClr val="020203"/>
                </a:solidFill>
                <a:latin typeface="Carmen Sans"/>
                <a:cs typeface="Carmen Sans"/>
              </a:rPr>
              <a:t> </a:t>
            </a:r>
            <a:r>
              <a:rPr sz="2400" b="1" spc="-15" baseline="1736" dirty="0">
                <a:solidFill>
                  <a:srgbClr val="020203"/>
                </a:solidFill>
                <a:latin typeface="Carmen Sans"/>
                <a:cs typeface="Carmen Sans"/>
              </a:rPr>
              <a:t>klant</a:t>
            </a:r>
            <a:endParaRPr sz="2400" baseline="1736">
              <a:latin typeface="Carmen Sans"/>
              <a:cs typeface="Carmen Sans"/>
            </a:endParaRPr>
          </a:p>
          <a:p>
            <a:pPr marL="453390" marR="5080">
              <a:lnSpc>
                <a:spcPct val="197000"/>
              </a:lnSpc>
              <a:spcBef>
                <a:spcPts val="505"/>
              </a:spcBef>
            </a:pPr>
            <a:r>
              <a:rPr sz="1100" b="0" dirty="0">
                <a:latin typeface="Carmen Sans Medium"/>
                <a:cs typeface="Carmen Sans Medium"/>
              </a:rPr>
              <a:t>Aanleiding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&amp;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Scope Uitgangspunten</a:t>
            </a:r>
            <a:endParaRPr sz="1100">
              <a:latin typeface="Carmen Sans Medium"/>
              <a:cs typeface="Carmen Sans Medi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381133" y="1264211"/>
            <a:ext cx="1996439" cy="577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7195" algn="l"/>
              </a:tabLst>
            </a:pPr>
            <a:r>
              <a:rPr sz="1600" b="1" spc="-25" dirty="0">
                <a:solidFill>
                  <a:srgbClr val="020203"/>
                </a:solidFill>
                <a:latin typeface="Carmen Sans"/>
                <a:cs typeface="Carmen Sans"/>
              </a:rPr>
              <a:t>05</a:t>
            </a:r>
            <a:r>
              <a:rPr sz="1600" b="1" dirty="0">
                <a:solidFill>
                  <a:srgbClr val="020203"/>
                </a:solidFill>
                <a:latin typeface="Carmen Sans"/>
                <a:cs typeface="Carmen Sans"/>
              </a:rPr>
              <a:t>	</a:t>
            </a:r>
            <a:r>
              <a:rPr sz="2400" b="1" spc="-15" baseline="1736" dirty="0">
                <a:solidFill>
                  <a:srgbClr val="020203"/>
                </a:solidFill>
                <a:latin typeface="Carmen Sans"/>
                <a:cs typeface="Carmen Sans"/>
              </a:rPr>
              <a:t>Doorloopfases</a:t>
            </a:r>
            <a:endParaRPr sz="2400" baseline="1736">
              <a:latin typeface="Carmen Sans"/>
              <a:cs typeface="Carmen Sans"/>
            </a:endParaRPr>
          </a:p>
          <a:p>
            <a:pPr marL="453390">
              <a:lnSpc>
                <a:spcPct val="100000"/>
              </a:lnSpc>
              <a:spcBef>
                <a:spcPts val="1100"/>
              </a:spcBef>
            </a:pPr>
            <a:r>
              <a:rPr sz="1100" b="0" dirty="0">
                <a:latin typeface="Carmen Sans Medium"/>
                <a:cs typeface="Carmen Sans Medium"/>
              </a:rPr>
              <a:t>In 5 </a:t>
            </a:r>
            <a:r>
              <a:rPr sz="1100" b="0" spc="-10" dirty="0">
                <a:latin typeface="Carmen Sans Medium"/>
                <a:cs typeface="Carmen Sans Medium"/>
              </a:rPr>
              <a:t>stappen</a:t>
            </a:r>
            <a:endParaRPr sz="1100">
              <a:latin typeface="Carmen Sans Medium"/>
              <a:cs typeface="Carmen Sans Medium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76256" y="2074166"/>
            <a:ext cx="2388870" cy="565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7195" algn="l"/>
              </a:tabLst>
            </a:pPr>
            <a:r>
              <a:rPr sz="1600" b="1" spc="-25" dirty="0">
                <a:solidFill>
                  <a:srgbClr val="020203"/>
                </a:solidFill>
                <a:latin typeface="Carmen Sans"/>
                <a:cs typeface="Carmen Sans"/>
              </a:rPr>
              <a:t>06</a:t>
            </a:r>
            <a:r>
              <a:rPr sz="1600" b="1" dirty="0">
                <a:solidFill>
                  <a:srgbClr val="020203"/>
                </a:solidFill>
                <a:latin typeface="Carmen Sans"/>
                <a:cs typeface="Carmen Sans"/>
              </a:rPr>
              <a:t>	</a:t>
            </a:r>
            <a:r>
              <a:rPr sz="2400" b="1" spc="-15" baseline="1736" dirty="0">
                <a:solidFill>
                  <a:srgbClr val="020203"/>
                </a:solidFill>
                <a:latin typeface="Carmen Sans"/>
                <a:cs typeface="Carmen Sans"/>
              </a:rPr>
              <a:t>Value</a:t>
            </a:r>
            <a:r>
              <a:rPr sz="2400" b="1" spc="-97" baseline="1736" dirty="0">
                <a:solidFill>
                  <a:srgbClr val="020203"/>
                </a:solidFill>
                <a:latin typeface="Carmen Sans"/>
                <a:cs typeface="Carmen Sans"/>
              </a:rPr>
              <a:t> </a:t>
            </a:r>
            <a:r>
              <a:rPr sz="2400" b="1" baseline="1736" dirty="0">
                <a:solidFill>
                  <a:srgbClr val="020203"/>
                </a:solidFill>
                <a:latin typeface="Carmen Sans"/>
                <a:cs typeface="Carmen Sans"/>
              </a:rPr>
              <a:t>Add</a:t>
            </a:r>
            <a:r>
              <a:rPr sz="2400" b="1" spc="-89" baseline="1736" dirty="0">
                <a:solidFill>
                  <a:srgbClr val="020203"/>
                </a:solidFill>
                <a:latin typeface="Carmen Sans"/>
                <a:cs typeface="Carmen Sans"/>
              </a:rPr>
              <a:t> </a:t>
            </a:r>
            <a:r>
              <a:rPr sz="2400" b="1" spc="-37" baseline="1736" dirty="0">
                <a:solidFill>
                  <a:srgbClr val="020203"/>
                </a:solidFill>
                <a:latin typeface="Carmen Sans"/>
                <a:cs typeface="Carmen Sans"/>
              </a:rPr>
              <a:t>IBS</a:t>
            </a:r>
            <a:endParaRPr sz="2400" baseline="1736">
              <a:latin typeface="Carmen Sans"/>
              <a:cs typeface="Carmen Sans"/>
            </a:endParaRPr>
          </a:p>
          <a:p>
            <a:pPr marL="458470">
              <a:lnSpc>
                <a:spcPct val="100000"/>
              </a:lnSpc>
              <a:spcBef>
                <a:spcPts val="1005"/>
              </a:spcBef>
            </a:pPr>
            <a:r>
              <a:rPr sz="1100" b="0" spc="-20" dirty="0">
                <a:latin typeface="Carmen Sans Medium"/>
                <a:cs typeface="Carmen Sans Medium"/>
              </a:rPr>
              <a:t>Toegevoegde</a:t>
            </a:r>
            <a:r>
              <a:rPr sz="1100" b="0" spc="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waarden</a:t>
            </a:r>
            <a:r>
              <a:rPr sz="1100" b="0" spc="5" dirty="0">
                <a:latin typeface="Carmen Sans Medium"/>
                <a:cs typeface="Carmen Sans Medium"/>
              </a:rPr>
              <a:t> </a:t>
            </a:r>
            <a:r>
              <a:rPr sz="1100" b="0" spc="-25" dirty="0">
                <a:latin typeface="Carmen Sans Medium"/>
                <a:cs typeface="Carmen Sans Medium"/>
              </a:rPr>
              <a:t>IBS</a:t>
            </a:r>
            <a:endParaRPr sz="1100">
              <a:latin typeface="Carmen Sans Medium"/>
              <a:cs typeface="Carmen Sans Medi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381133" y="2902206"/>
            <a:ext cx="1901189" cy="994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7195" algn="l"/>
              </a:tabLst>
            </a:pPr>
            <a:r>
              <a:rPr sz="1600" b="1" spc="-25" dirty="0">
                <a:solidFill>
                  <a:srgbClr val="020203"/>
                </a:solidFill>
                <a:latin typeface="Carmen Sans"/>
                <a:cs typeface="Carmen Sans"/>
              </a:rPr>
              <a:t>07</a:t>
            </a:r>
            <a:r>
              <a:rPr sz="1600" b="1" dirty="0">
                <a:solidFill>
                  <a:srgbClr val="020203"/>
                </a:solidFill>
                <a:latin typeface="Carmen Sans"/>
                <a:cs typeface="Carmen Sans"/>
              </a:rPr>
              <a:t>	</a:t>
            </a:r>
            <a:r>
              <a:rPr sz="2400" b="1" spc="-15" baseline="1736" dirty="0">
                <a:solidFill>
                  <a:srgbClr val="020203"/>
                </a:solidFill>
                <a:latin typeface="Carmen Sans"/>
                <a:cs typeface="Carmen Sans"/>
              </a:rPr>
              <a:t>Ervaringen</a:t>
            </a:r>
            <a:endParaRPr sz="2400" baseline="1736">
              <a:latin typeface="Carmen Sans"/>
              <a:cs typeface="Carmen Sans"/>
            </a:endParaRPr>
          </a:p>
          <a:p>
            <a:pPr marL="453390" marR="5080">
              <a:lnSpc>
                <a:spcPct val="197000"/>
              </a:lnSpc>
              <a:spcBef>
                <a:spcPts val="505"/>
              </a:spcBef>
            </a:pPr>
            <a:r>
              <a:rPr sz="1100" b="0" dirty="0">
                <a:latin typeface="Carmen Sans Medium"/>
                <a:cs typeface="Carmen Sans Medium"/>
              </a:rPr>
              <a:t>Trainees</a:t>
            </a:r>
            <a:r>
              <a:rPr sz="1100" b="0" spc="24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&amp;</a:t>
            </a:r>
            <a:r>
              <a:rPr sz="1100" b="0" spc="24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Klanten Feiten</a:t>
            </a:r>
            <a:endParaRPr sz="1100">
              <a:latin typeface="Carmen Sans Medium"/>
              <a:cs typeface="Carmen Sans Medium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58406" y="4035687"/>
            <a:ext cx="2752725" cy="190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9105">
              <a:lnSpc>
                <a:spcPct val="100000"/>
              </a:lnSpc>
              <a:spcBef>
                <a:spcPts val="100"/>
              </a:spcBef>
            </a:pPr>
            <a:r>
              <a:rPr sz="1100" b="0" spc="-10" dirty="0">
                <a:latin typeface="Carmen Sans Medium"/>
                <a:cs typeface="Carmen Sans Medium"/>
              </a:rPr>
              <a:t>Budgettering</a:t>
            </a:r>
            <a:endParaRPr sz="1100">
              <a:latin typeface="Carmen Sans Medium"/>
              <a:cs typeface="Carmen Sans Medium"/>
            </a:endParaRPr>
          </a:p>
          <a:p>
            <a:pPr>
              <a:lnSpc>
                <a:spcPct val="100000"/>
              </a:lnSpc>
            </a:pPr>
            <a:endParaRPr sz="1400">
              <a:latin typeface="Carmen Sans Medium"/>
              <a:cs typeface="Carmen Sans Medium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00">
              <a:latin typeface="Carmen Sans Medium"/>
              <a:cs typeface="Carmen Sans Medium"/>
            </a:endParaRPr>
          </a:p>
          <a:p>
            <a:pPr marL="12700">
              <a:lnSpc>
                <a:spcPct val="100000"/>
              </a:lnSpc>
              <a:tabLst>
                <a:tab pos="417195" algn="l"/>
              </a:tabLst>
            </a:pPr>
            <a:r>
              <a:rPr sz="1600" b="1" spc="-25" dirty="0">
                <a:solidFill>
                  <a:srgbClr val="020203"/>
                </a:solidFill>
                <a:latin typeface="Carmen Sans"/>
                <a:cs typeface="Carmen Sans"/>
              </a:rPr>
              <a:t>03</a:t>
            </a:r>
            <a:r>
              <a:rPr sz="1600" b="1" dirty="0">
                <a:solidFill>
                  <a:srgbClr val="020203"/>
                </a:solidFill>
                <a:latin typeface="Carmen Sans"/>
                <a:cs typeface="Carmen Sans"/>
              </a:rPr>
              <a:t>	</a:t>
            </a:r>
            <a:r>
              <a:rPr sz="1600" b="1" spc="-10" dirty="0">
                <a:solidFill>
                  <a:srgbClr val="020203"/>
                </a:solidFill>
                <a:latin typeface="Carmen Sans"/>
                <a:cs typeface="Carmen Sans"/>
              </a:rPr>
              <a:t>Academy</a:t>
            </a:r>
            <a:r>
              <a:rPr sz="1600" b="1" spc="-45" dirty="0">
                <a:solidFill>
                  <a:srgbClr val="020203"/>
                </a:solidFill>
                <a:latin typeface="Carmen Sans"/>
                <a:cs typeface="Carmen Sans"/>
              </a:rPr>
              <a:t> </a:t>
            </a:r>
            <a:r>
              <a:rPr sz="1600" b="1" spc="-10" dirty="0">
                <a:solidFill>
                  <a:srgbClr val="020203"/>
                </a:solidFill>
                <a:latin typeface="Carmen Sans"/>
                <a:cs typeface="Carmen Sans"/>
              </a:rPr>
              <a:t>Programma</a:t>
            </a:r>
            <a:endParaRPr sz="1600">
              <a:latin typeface="Carmen Sans"/>
              <a:cs typeface="Carmen Sans"/>
            </a:endParaRPr>
          </a:p>
          <a:p>
            <a:pPr marL="453390" marR="212090">
              <a:lnSpc>
                <a:spcPct val="198500"/>
              </a:lnSpc>
              <a:spcBef>
                <a:spcPts val="484"/>
              </a:spcBef>
            </a:pPr>
            <a:r>
              <a:rPr sz="1100" b="0" spc="-10" dirty="0">
                <a:latin typeface="Carmen Sans Medium"/>
                <a:cs typeface="Carmen Sans Medium"/>
              </a:rPr>
              <a:t>Werving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en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selectie </a:t>
            </a:r>
            <a:r>
              <a:rPr sz="1100" b="0" dirty="0">
                <a:latin typeface="Carmen Sans Medium"/>
                <a:cs typeface="Carmen Sans Medium"/>
              </a:rPr>
              <a:t>Indiensttreden</a:t>
            </a:r>
            <a:r>
              <a:rPr sz="1100" b="0" spc="15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IBS</a:t>
            </a:r>
            <a:r>
              <a:rPr sz="1100" b="0" spc="-60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Academy </a:t>
            </a:r>
            <a:r>
              <a:rPr sz="1100" b="0" dirty="0">
                <a:latin typeface="Carmen Sans Medium"/>
                <a:cs typeface="Carmen Sans Medium"/>
              </a:rPr>
              <a:t>Opleiding</a:t>
            </a:r>
            <a:r>
              <a:rPr sz="1100" b="0" spc="-10" dirty="0">
                <a:latin typeface="Carmen Sans Medium"/>
                <a:cs typeface="Carmen Sans Medium"/>
              </a:rPr>
              <a:t> Roadmap</a:t>
            </a:r>
            <a:endParaRPr sz="1100">
              <a:latin typeface="Carmen Sans Medium"/>
              <a:cs typeface="Carmen Sans Medium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064691" y="7231271"/>
            <a:ext cx="22034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30" dirty="0">
                <a:latin typeface="Carmen Sans SemiBold"/>
                <a:cs typeface="Carmen Sans SemiBold"/>
              </a:rPr>
              <a:t>03</a:t>
            </a:r>
            <a:endParaRPr sz="1100">
              <a:latin typeface="Carmen Sans SemiBold"/>
              <a:cs typeface="Carmen Sans SemiBold"/>
            </a:endParaRPr>
          </a:p>
        </p:txBody>
      </p: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3527" y="549008"/>
            <a:ext cx="2954473" cy="395999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003" y="0"/>
                </a:moveTo>
                <a:lnTo>
                  <a:pt x="0" y="0"/>
                </a:lnTo>
                <a:lnTo>
                  <a:pt x="0" y="7560005"/>
                </a:lnTo>
                <a:lnTo>
                  <a:pt x="10692003" y="7560005"/>
                </a:lnTo>
                <a:lnTo>
                  <a:pt x="10692003" y="0"/>
                </a:lnTo>
                <a:close/>
              </a:path>
            </a:pathLst>
          </a:custGeom>
          <a:solidFill>
            <a:srgbClr val="F5F1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86999" y="7280571"/>
            <a:ext cx="148590" cy="14986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r>
              <a:rPr sz="900" b="1" spc="-25" dirty="0">
                <a:latin typeface="Carmen Sans"/>
                <a:cs typeface="Carmen Sans"/>
              </a:rPr>
              <a:t>01</a:t>
            </a:r>
            <a:endParaRPr sz="900">
              <a:latin typeface="Carmen Sans"/>
              <a:cs typeface="Carmen San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0"/>
            <a:ext cx="10692130" cy="7560309"/>
            <a:chOff x="0" y="0"/>
            <a:chExt cx="10692130" cy="7560309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02401" y="0"/>
              <a:ext cx="4989601" cy="7560005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0" y="7102805"/>
              <a:ext cx="10692130" cy="457200"/>
            </a:xfrm>
            <a:custGeom>
              <a:avLst/>
              <a:gdLst/>
              <a:ahLst/>
              <a:cxnLst/>
              <a:rect l="l" t="t" r="r" b="b"/>
              <a:pathLst>
                <a:path w="10692130" h="457200">
                  <a:moveTo>
                    <a:pt x="10692003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10692003" y="457200"/>
                  </a:lnTo>
                  <a:lnTo>
                    <a:pt x="10692003" y="0"/>
                  </a:lnTo>
                  <a:close/>
                </a:path>
              </a:pathLst>
            </a:custGeom>
            <a:solidFill>
              <a:srgbClr val="FFFD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219299" y="3163928"/>
            <a:ext cx="621792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93165" algn="l"/>
                <a:tab pos="2661920" algn="l"/>
                <a:tab pos="3399154" algn="l"/>
                <a:tab pos="4579620" algn="l"/>
              </a:tabLst>
            </a:pPr>
            <a:r>
              <a:rPr sz="4000" spc="-20" dirty="0">
                <a:solidFill>
                  <a:srgbClr val="000000"/>
                </a:solidFill>
                <a:latin typeface="AccentGraphicW00-Bold"/>
                <a:cs typeface="AccentGraphicW00-Bold"/>
              </a:rPr>
              <a:t>Real</a:t>
            </a:r>
            <a:r>
              <a:rPr sz="4000" dirty="0">
                <a:solidFill>
                  <a:srgbClr val="000000"/>
                </a:solidFill>
                <a:latin typeface="AccentGraphicW00-Bold"/>
                <a:cs typeface="AccentGraphicW00-Bold"/>
              </a:rPr>
              <a:t>	</a:t>
            </a:r>
            <a:r>
              <a:rPr sz="4000" spc="-10" dirty="0">
                <a:solidFill>
                  <a:srgbClr val="000000"/>
                </a:solidFill>
                <a:latin typeface="AccentGraphicW00-Bold"/>
                <a:cs typeface="AccentGraphicW00-Bold"/>
              </a:rPr>
              <a:t>Value</a:t>
            </a:r>
            <a:r>
              <a:rPr sz="4000" dirty="0">
                <a:solidFill>
                  <a:srgbClr val="000000"/>
                </a:solidFill>
                <a:latin typeface="AccentGraphicW00-Bold"/>
                <a:cs typeface="AccentGraphicW00-Bold"/>
              </a:rPr>
              <a:t>	</a:t>
            </a:r>
            <a:r>
              <a:rPr sz="4000" spc="-25" dirty="0">
                <a:solidFill>
                  <a:srgbClr val="000000"/>
                </a:solidFill>
                <a:latin typeface="AccentGraphicW00-Bold"/>
                <a:cs typeface="AccentGraphicW00-Bold"/>
              </a:rPr>
              <a:t>By</a:t>
            </a:r>
            <a:r>
              <a:rPr sz="4000" dirty="0">
                <a:solidFill>
                  <a:srgbClr val="000000"/>
                </a:solidFill>
                <a:latin typeface="AccentGraphicW00-Bold"/>
                <a:cs typeface="AccentGraphicW00-Bold"/>
              </a:rPr>
              <a:t>	</a:t>
            </a:r>
            <a:r>
              <a:rPr sz="4000" spc="-20" dirty="0">
                <a:solidFill>
                  <a:srgbClr val="000000"/>
                </a:solidFill>
                <a:latin typeface="AccentGraphicW00-Bold"/>
                <a:cs typeface="AccentGraphicW00-Bold"/>
              </a:rPr>
              <a:t>Real</a:t>
            </a:r>
            <a:r>
              <a:rPr sz="4000" dirty="0">
                <a:solidFill>
                  <a:srgbClr val="000000"/>
                </a:solidFill>
                <a:latin typeface="AccentGraphicW00-Bold"/>
                <a:cs typeface="AccentGraphicW00-Bold"/>
              </a:rPr>
              <a:t>	</a:t>
            </a:r>
            <a:r>
              <a:rPr sz="4000" spc="-20" dirty="0">
                <a:solidFill>
                  <a:srgbClr val="000000"/>
                </a:solidFill>
                <a:latin typeface="AccentGraphicW00-Bold"/>
                <a:cs typeface="AccentGraphicW00-Bold"/>
              </a:rPr>
              <a:t>People</a:t>
            </a:r>
            <a:endParaRPr sz="4000">
              <a:latin typeface="AccentGraphicW00-Bold"/>
              <a:cs typeface="AccentGraphicW00-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69999" y="4098368"/>
            <a:ext cx="5850255" cy="52387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60"/>
              </a:spcBef>
            </a:pPr>
            <a:r>
              <a:rPr sz="1100" b="1" dirty="0">
                <a:latin typeface="Carmen Sans SemiBold"/>
                <a:cs typeface="Carmen Sans SemiBold"/>
              </a:rPr>
              <a:t>Isatis</a:t>
            </a:r>
            <a:r>
              <a:rPr sz="1100" b="1" spc="-25" dirty="0">
                <a:latin typeface="Carmen Sans SemiBold"/>
                <a:cs typeface="Carmen Sans SemiBold"/>
              </a:rPr>
              <a:t> </a:t>
            </a:r>
            <a:r>
              <a:rPr sz="1100" b="1" dirty="0">
                <a:latin typeface="Carmen Sans SemiBold"/>
                <a:cs typeface="Carmen Sans SemiBold"/>
              </a:rPr>
              <a:t>Business</a:t>
            </a:r>
            <a:r>
              <a:rPr sz="1100" b="1" spc="-10" dirty="0">
                <a:latin typeface="Carmen Sans SemiBold"/>
                <a:cs typeface="Carmen Sans SemiBold"/>
              </a:rPr>
              <a:t> </a:t>
            </a:r>
            <a:r>
              <a:rPr sz="1100" b="1" dirty="0">
                <a:latin typeface="Carmen Sans SemiBold"/>
                <a:cs typeface="Carmen Sans SemiBold"/>
              </a:rPr>
              <a:t>Solutions</a:t>
            </a:r>
            <a:r>
              <a:rPr sz="1100" b="1" spc="-15" dirty="0">
                <a:latin typeface="Carmen Sans SemiBold"/>
                <a:cs typeface="Carmen Sans SemiBold"/>
              </a:rPr>
              <a:t> </a:t>
            </a:r>
            <a:r>
              <a:rPr sz="1100" b="1" dirty="0">
                <a:latin typeface="Carmen Sans SemiBold"/>
                <a:cs typeface="Carmen Sans SemiBold"/>
              </a:rPr>
              <a:t>hecht</a:t>
            </a:r>
            <a:r>
              <a:rPr sz="1100" b="1" spc="-10" dirty="0">
                <a:latin typeface="Carmen Sans SemiBold"/>
                <a:cs typeface="Carmen Sans SemiBold"/>
              </a:rPr>
              <a:t> </a:t>
            </a:r>
            <a:r>
              <a:rPr sz="1100" b="1" dirty="0">
                <a:latin typeface="Carmen Sans SemiBold"/>
                <a:cs typeface="Carmen Sans SemiBold"/>
              </a:rPr>
              <a:t>veel</a:t>
            </a:r>
            <a:r>
              <a:rPr sz="1100" b="1" spc="-10" dirty="0">
                <a:latin typeface="Carmen Sans SemiBold"/>
                <a:cs typeface="Carmen Sans SemiBold"/>
              </a:rPr>
              <a:t> </a:t>
            </a:r>
            <a:r>
              <a:rPr sz="1100" b="1" dirty="0">
                <a:latin typeface="Carmen Sans SemiBold"/>
                <a:cs typeface="Carmen Sans SemiBold"/>
              </a:rPr>
              <a:t>waarde</a:t>
            </a:r>
            <a:r>
              <a:rPr sz="1100" b="1" spc="-15" dirty="0">
                <a:latin typeface="Carmen Sans SemiBold"/>
                <a:cs typeface="Carmen Sans SemiBold"/>
              </a:rPr>
              <a:t> </a:t>
            </a:r>
            <a:r>
              <a:rPr sz="1100" b="1" dirty="0">
                <a:latin typeface="Carmen Sans SemiBold"/>
                <a:cs typeface="Carmen Sans SemiBold"/>
              </a:rPr>
              <a:t>aan</a:t>
            </a:r>
            <a:r>
              <a:rPr sz="1100" b="1" spc="-10" dirty="0">
                <a:latin typeface="Carmen Sans SemiBold"/>
                <a:cs typeface="Carmen Sans SemiBold"/>
              </a:rPr>
              <a:t> </a:t>
            </a:r>
            <a:r>
              <a:rPr sz="1100" b="1" dirty="0">
                <a:latin typeface="Carmen Sans SemiBold"/>
                <a:cs typeface="Carmen Sans SemiBold"/>
              </a:rPr>
              <a:t>een</a:t>
            </a:r>
            <a:r>
              <a:rPr sz="1100" b="1" spc="-10" dirty="0">
                <a:latin typeface="Carmen Sans SemiBold"/>
                <a:cs typeface="Carmen Sans SemiBold"/>
              </a:rPr>
              <a:t> </a:t>
            </a:r>
            <a:r>
              <a:rPr sz="1100" b="1" dirty="0">
                <a:latin typeface="Carmen Sans SemiBold"/>
                <a:cs typeface="Carmen Sans SemiBold"/>
              </a:rPr>
              <a:t>persoonlijke</a:t>
            </a:r>
            <a:r>
              <a:rPr sz="1100" b="1" spc="-15" dirty="0">
                <a:latin typeface="Carmen Sans SemiBold"/>
                <a:cs typeface="Carmen Sans SemiBold"/>
              </a:rPr>
              <a:t> </a:t>
            </a:r>
            <a:r>
              <a:rPr sz="1100" b="1" dirty="0">
                <a:latin typeface="Carmen Sans SemiBold"/>
                <a:cs typeface="Carmen Sans SemiBold"/>
              </a:rPr>
              <a:t>band</a:t>
            </a:r>
            <a:r>
              <a:rPr sz="1100" b="1" spc="-10" dirty="0">
                <a:latin typeface="Carmen Sans SemiBold"/>
                <a:cs typeface="Carmen Sans SemiBold"/>
              </a:rPr>
              <a:t> </a:t>
            </a:r>
            <a:r>
              <a:rPr sz="1100" b="1" dirty="0">
                <a:latin typeface="Carmen Sans SemiBold"/>
                <a:cs typeface="Carmen Sans SemiBold"/>
              </a:rPr>
              <a:t>met</a:t>
            </a:r>
            <a:r>
              <a:rPr sz="1100" b="1" spc="-10" dirty="0">
                <a:latin typeface="Carmen Sans SemiBold"/>
                <a:cs typeface="Carmen Sans SemiBold"/>
              </a:rPr>
              <a:t> </a:t>
            </a:r>
            <a:r>
              <a:rPr sz="1100" b="1" spc="-20" dirty="0">
                <a:latin typeface="Carmen Sans SemiBold"/>
                <a:cs typeface="Carmen Sans SemiBold"/>
              </a:rPr>
              <a:t>onze </a:t>
            </a:r>
            <a:r>
              <a:rPr sz="1100" b="1" spc="-10" dirty="0">
                <a:latin typeface="Carmen Sans SemiBold"/>
                <a:cs typeface="Carmen Sans SemiBold"/>
              </a:rPr>
              <a:t>opdrachtgevers. </a:t>
            </a:r>
            <a:r>
              <a:rPr sz="1100" b="1" dirty="0">
                <a:latin typeface="Carmen Sans SemiBold"/>
                <a:cs typeface="Carmen Sans SemiBold"/>
              </a:rPr>
              <a:t>Wij staan voor onze </a:t>
            </a:r>
            <a:r>
              <a:rPr sz="1100" b="1" spc="-10" dirty="0">
                <a:latin typeface="Carmen Sans SemiBold"/>
                <a:cs typeface="Carmen Sans SemiBold"/>
              </a:rPr>
              <a:t>kernwaarden</a:t>
            </a:r>
            <a:r>
              <a:rPr sz="1100" b="1" dirty="0">
                <a:latin typeface="Carmen Sans SemiBold"/>
                <a:cs typeface="Carmen Sans SemiBold"/>
              </a:rPr>
              <a:t> kwaliteit,</a:t>
            </a:r>
            <a:r>
              <a:rPr sz="1100" b="1" spc="5" dirty="0">
                <a:latin typeface="Carmen Sans SemiBold"/>
                <a:cs typeface="Carmen Sans SemiBold"/>
              </a:rPr>
              <a:t> </a:t>
            </a:r>
            <a:r>
              <a:rPr sz="1100" b="1" spc="-10" dirty="0">
                <a:latin typeface="Carmen Sans SemiBold"/>
                <a:cs typeface="Carmen Sans SemiBold"/>
              </a:rPr>
              <a:t>transparantie, </a:t>
            </a:r>
            <a:r>
              <a:rPr sz="1100" b="1" dirty="0">
                <a:latin typeface="Carmen Sans SemiBold"/>
                <a:cs typeface="Carmen Sans SemiBold"/>
              </a:rPr>
              <a:t>duidelijkheid en </a:t>
            </a:r>
            <a:r>
              <a:rPr sz="1100" b="1" spc="-10" dirty="0">
                <a:latin typeface="Carmen Sans SemiBold"/>
                <a:cs typeface="Carmen Sans SemiBold"/>
              </a:rPr>
              <a:t>doorzettingsvermogen.</a:t>
            </a:r>
            <a:endParaRPr sz="1100">
              <a:latin typeface="Carmen Sans SemiBold"/>
              <a:cs typeface="Carmen Sans SemiBold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285994" y="2552124"/>
            <a:ext cx="1101725" cy="472440"/>
            <a:chOff x="2285994" y="2552124"/>
            <a:chExt cx="1101725" cy="472440"/>
          </a:xfrm>
        </p:grpSpPr>
        <p:sp>
          <p:nvSpPr>
            <p:cNvPr id="10" name="object 10"/>
            <p:cNvSpPr/>
            <p:nvPr/>
          </p:nvSpPr>
          <p:spPr>
            <a:xfrm>
              <a:off x="2879280" y="2670327"/>
              <a:ext cx="40640" cy="236220"/>
            </a:xfrm>
            <a:custGeom>
              <a:avLst/>
              <a:gdLst/>
              <a:ahLst/>
              <a:cxnLst/>
              <a:rect l="l" t="t" r="r" b="b"/>
              <a:pathLst>
                <a:path w="40639" h="236219">
                  <a:moveTo>
                    <a:pt x="40144" y="0"/>
                  </a:moveTo>
                  <a:lnTo>
                    <a:pt x="0" y="0"/>
                  </a:lnTo>
                  <a:lnTo>
                    <a:pt x="0" y="235724"/>
                  </a:lnTo>
                  <a:lnTo>
                    <a:pt x="40144" y="235724"/>
                  </a:lnTo>
                  <a:lnTo>
                    <a:pt x="40144" y="0"/>
                  </a:lnTo>
                  <a:close/>
                </a:path>
              </a:pathLst>
            </a:custGeom>
            <a:solidFill>
              <a:srgbClr val="1717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81090" y="2670336"/>
              <a:ext cx="193332" cy="235712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99729" y="2670327"/>
              <a:ext cx="187871" cy="234937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2285987" y="2552128"/>
              <a:ext cx="472440" cy="472440"/>
            </a:xfrm>
            <a:custGeom>
              <a:avLst/>
              <a:gdLst/>
              <a:ahLst/>
              <a:cxnLst/>
              <a:rect l="l" t="t" r="r" b="b"/>
              <a:pathLst>
                <a:path w="472439" h="472439">
                  <a:moveTo>
                    <a:pt x="152069" y="33794"/>
                  </a:moveTo>
                  <a:lnTo>
                    <a:pt x="12" y="52578"/>
                  </a:lnTo>
                  <a:lnTo>
                    <a:pt x="33502" y="309473"/>
                  </a:lnTo>
                  <a:lnTo>
                    <a:pt x="146685" y="345897"/>
                  </a:lnTo>
                  <a:lnTo>
                    <a:pt x="146583" y="344487"/>
                  </a:lnTo>
                  <a:lnTo>
                    <a:pt x="121424" y="182460"/>
                  </a:lnTo>
                  <a:lnTo>
                    <a:pt x="118719" y="164998"/>
                  </a:lnTo>
                  <a:lnTo>
                    <a:pt x="117754" y="158686"/>
                  </a:lnTo>
                  <a:lnTo>
                    <a:pt x="116776" y="152260"/>
                  </a:lnTo>
                  <a:lnTo>
                    <a:pt x="116903" y="150825"/>
                  </a:lnTo>
                  <a:lnTo>
                    <a:pt x="116928" y="150685"/>
                  </a:lnTo>
                  <a:lnTo>
                    <a:pt x="128511" y="112128"/>
                  </a:lnTo>
                  <a:lnTo>
                    <a:pt x="151587" y="35826"/>
                  </a:lnTo>
                  <a:lnTo>
                    <a:pt x="151777" y="34950"/>
                  </a:lnTo>
                  <a:lnTo>
                    <a:pt x="152044" y="33883"/>
                  </a:lnTo>
                  <a:close/>
                </a:path>
                <a:path w="472439" h="472439">
                  <a:moveTo>
                    <a:pt x="344233" y="324243"/>
                  </a:moveTo>
                  <a:lnTo>
                    <a:pt x="343077" y="324332"/>
                  </a:lnTo>
                  <a:lnTo>
                    <a:pt x="342303" y="324345"/>
                  </a:lnTo>
                  <a:lnTo>
                    <a:pt x="152704" y="354291"/>
                  </a:lnTo>
                  <a:lnTo>
                    <a:pt x="150596" y="354190"/>
                  </a:lnTo>
                  <a:lnTo>
                    <a:pt x="144005" y="352171"/>
                  </a:lnTo>
                  <a:lnTo>
                    <a:pt x="37071" y="319303"/>
                  </a:lnTo>
                  <a:lnTo>
                    <a:pt x="34836" y="318681"/>
                  </a:lnTo>
                  <a:lnTo>
                    <a:pt x="53454" y="471881"/>
                  </a:lnTo>
                  <a:lnTo>
                    <a:pt x="54800" y="471754"/>
                  </a:lnTo>
                  <a:lnTo>
                    <a:pt x="55918" y="471703"/>
                  </a:lnTo>
                  <a:lnTo>
                    <a:pt x="208432" y="451510"/>
                  </a:lnTo>
                  <a:lnTo>
                    <a:pt x="307797" y="438429"/>
                  </a:lnTo>
                  <a:lnTo>
                    <a:pt x="308610" y="437667"/>
                  </a:lnTo>
                  <a:lnTo>
                    <a:pt x="309791" y="433108"/>
                  </a:lnTo>
                  <a:lnTo>
                    <a:pt x="309867" y="432841"/>
                  </a:lnTo>
                  <a:lnTo>
                    <a:pt x="310794" y="430301"/>
                  </a:lnTo>
                  <a:lnTo>
                    <a:pt x="334848" y="354291"/>
                  </a:lnTo>
                  <a:lnTo>
                    <a:pt x="343738" y="326199"/>
                  </a:lnTo>
                  <a:lnTo>
                    <a:pt x="343941" y="325310"/>
                  </a:lnTo>
                  <a:lnTo>
                    <a:pt x="344157" y="324485"/>
                  </a:lnTo>
                  <a:lnTo>
                    <a:pt x="344233" y="324243"/>
                  </a:lnTo>
                  <a:close/>
                </a:path>
                <a:path w="472439" h="472439">
                  <a:moveTo>
                    <a:pt x="436930" y="153212"/>
                  </a:moveTo>
                  <a:lnTo>
                    <a:pt x="432587" y="117589"/>
                  </a:lnTo>
                  <a:lnTo>
                    <a:pt x="418236" y="0"/>
                  </a:lnTo>
                  <a:lnTo>
                    <a:pt x="162483" y="33743"/>
                  </a:lnTo>
                  <a:lnTo>
                    <a:pt x="126225" y="147713"/>
                  </a:lnTo>
                  <a:lnTo>
                    <a:pt x="127685" y="147548"/>
                  </a:lnTo>
                  <a:lnTo>
                    <a:pt x="128803" y="147459"/>
                  </a:lnTo>
                  <a:lnTo>
                    <a:pt x="318833" y="117602"/>
                  </a:lnTo>
                  <a:lnTo>
                    <a:pt x="320776" y="117741"/>
                  </a:lnTo>
                  <a:lnTo>
                    <a:pt x="327253" y="119722"/>
                  </a:lnTo>
                  <a:lnTo>
                    <a:pt x="434848" y="152641"/>
                  </a:lnTo>
                  <a:lnTo>
                    <a:pt x="435686" y="152857"/>
                  </a:lnTo>
                  <a:lnTo>
                    <a:pt x="436930" y="153212"/>
                  </a:lnTo>
                  <a:close/>
                </a:path>
                <a:path w="472439" h="472439">
                  <a:moveTo>
                    <a:pt x="471893" y="419112"/>
                  </a:moveTo>
                  <a:lnTo>
                    <a:pt x="438264" y="162420"/>
                  </a:lnTo>
                  <a:lnTo>
                    <a:pt x="324751" y="126060"/>
                  </a:lnTo>
                  <a:lnTo>
                    <a:pt x="324713" y="127050"/>
                  </a:lnTo>
                  <a:lnTo>
                    <a:pt x="352691" y="306616"/>
                  </a:lnTo>
                  <a:lnTo>
                    <a:pt x="354761" y="319735"/>
                  </a:lnTo>
                  <a:lnTo>
                    <a:pt x="354622" y="321106"/>
                  </a:lnTo>
                  <a:lnTo>
                    <a:pt x="319989" y="435102"/>
                  </a:lnTo>
                  <a:lnTo>
                    <a:pt x="319747" y="435902"/>
                  </a:lnTo>
                  <a:lnTo>
                    <a:pt x="319595" y="436714"/>
                  </a:lnTo>
                  <a:lnTo>
                    <a:pt x="319316" y="437870"/>
                  </a:lnTo>
                  <a:lnTo>
                    <a:pt x="471893" y="419112"/>
                  </a:lnTo>
                  <a:close/>
                </a:path>
              </a:pathLst>
            </a:custGeom>
            <a:solidFill>
              <a:srgbClr val="FFD6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01299" y="7236721"/>
            <a:ext cx="22034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30" dirty="0">
                <a:latin typeface="Carmen Sans SemiBold"/>
                <a:cs typeface="Carmen Sans SemiBold"/>
              </a:rPr>
              <a:t>04</a:t>
            </a:r>
            <a:endParaRPr sz="1100">
              <a:latin typeface="Carmen Sans SemiBold"/>
              <a:cs typeface="Carmen Sans SemiBol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003" y="0"/>
                </a:moveTo>
                <a:lnTo>
                  <a:pt x="0" y="0"/>
                </a:lnTo>
                <a:lnTo>
                  <a:pt x="0" y="7560005"/>
                </a:lnTo>
                <a:lnTo>
                  <a:pt x="10692003" y="7560005"/>
                </a:lnTo>
                <a:lnTo>
                  <a:pt x="10692003" y="0"/>
                </a:lnTo>
                <a:close/>
              </a:path>
            </a:pathLst>
          </a:custGeom>
          <a:solidFill>
            <a:srgbClr val="F5F1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78999" y="7237390"/>
            <a:ext cx="760095" cy="180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15"/>
              </a:lnSpc>
            </a:pPr>
            <a:r>
              <a:rPr sz="1100" b="0" dirty="0">
                <a:latin typeface="Carmen Sans Medium"/>
                <a:cs typeface="Carmen Sans Medium"/>
              </a:rPr>
              <a:t>Wie</a:t>
            </a:r>
            <a:r>
              <a:rPr sz="1100" b="0" spc="19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is</a:t>
            </a:r>
            <a:r>
              <a:rPr sz="1100" b="0" spc="195" dirty="0">
                <a:latin typeface="Carmen Sans Medium"/>
                <a:cs typeface="Carmen Sans Medium"/>
              </a:rPr>
              <a:t> </a:t>
            </a:r>
            <a:r>
              <a:rPr sz="1100" b="0" spc="30" dirty="0">
                <a:latin typeface="Carmen Sans Medium"/>
                <a:cs typeface="Carmen Sans Medium"/>
              </a:rPr>
              <a:t>IBS</a:t>
            </a:r>
            <a:endParaRPr sz="1100">
              <a:latin typeface="Carmen Sans Medium"/>
              <a:cs typeface="Carmen Sans Medium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0"/>
            <a:ext cx="10692130" cy="7560309"/>
            <a:chOff x="0" y="0"/>
            <a:chExt cx="10692130" cy="7560309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932006" cy="7560005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0" y="7102805"/>
              <a:ext cx="10692130" cy="457200"/>
            </a:xfrm>
            <a:custGeom>
              <a:avLst/>
              <a:gdLst/>
              <a:ahLst/>
              <a:cxnLst/>
              <a:rect l="l" t="t" r="r" b="b"/>
              <a:pathLst>
                <a:path w="10692130" h="457200">
                  <a:moveTo>
                    <a:pt x="10692003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10692003" y="457200"/>
                  </a:lnTo>
                  <a:lnTo>
                    <a:pt x="10692003" y="0"/>
                  </a:lnTo>
                  <a:close/>
                </a:path>
              </a:pathLst>
            </a:custGeom>
            <a:solidFill>
              <a:srgbClr val="FFFD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53500" y="7244158"/>
            <a:ext cx="205486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Carmen Sans SemiBold"/>
                <a:cs typeface="Carmen Sans SemiBold"/>
              </a:rPr>
              <a:t>Wie</a:t>
            </a:r>
            <a:r>
              <a:rPr sz="900" b="1" spc="245" dirty="0">
                <a:latin typeface="Carmen Sans SemiBold"/>
                <a:cs typeface="Carmen Sans SemiBold"/>
              </a:rPr>
              <a:t> </a:t>
            </a:r>
            <a:r>
              <a:rPr sz="900" b="1" dirty="0">
                <a:latin typeface="Carmen Sans SemiBold"/>
                <a:cs typeface="Carmen Sans SemiBold"/>
              </a:rPr>
              <a:t>is</a:t>
            </a:r>
            <a:r>
              <a:rPr sz="900" b="1" spc="260" dirty="0">
                <a:latin typeface="Carmen Sans SemiBold"/>
                <a:cs typeface="Carmen Sans SemiBold"/>
              </a:rPr>
              <a:t> </a:t>
            </a:r>
            <a:r>
              <a:rPr sz="900" b="1" dirty="0">
                <a:latin typeface="Carmen Sans SemiBold"/>
                <a:cs typeface="Carmen Sans SemiBold"/>
              </a:rPr>
              <a:t>Isatis</a:t>
            </a:r>
            <a:r>
              <a:rPr sz="900" b="1" spc="260" dirty="0">
                <a:latin typeface="Carmen Sans SemiBold"/>
                <a:cs typeface="Carmen Sans SemiBold"/>
              </a:rPr>
              <a:t> </a:t>
            </a:r>
            <a:r>
              <a:rPr sz="900" b="1" dirty="0">
                <a:latin typeface="Carmen Sans SemiBold"/>
                <a:cs typeface="Carmen Sans SemiBold"/>
              </a:rPr>
              <a:t>Business</a:t>
            </a:r>
            <a:r>
              <a:rPr sz="900" b="1" spc="260" dirty="0">
                <a:latin typeface="Carmen Sans SemiBold"/>
                <a:cs typeface="Carmen Sans SemiBold"/>
              </a:rPr>
              <a:t> </a:t>
            </a:r>
            <a:r>
              <a:rPr sz="900" b="1" spc="-10" dirty="0">
                <a:latin typeface="Carmen Sans SemiBold"/>
                <a:cs typeface="Carmen Sans SemiBold"/>
              </a:rPr>
              <a:t>Solutions</a:t>
            </a:r>
            <a:endParaRPr sz="900">
              <a:latin typeface="Carmen Sans SemiBold"/>
              <a:cs typeface="Carmen Sans Semi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77300" y="4164709"/>
            <a:ext cx="3227705" cy="1675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rmen Sans ExtraBold"/>
                <a:cs typeface="Carmen Sans ExtraBold"/>
              </a:rPr>
              <a:t>Over</a:t>
            </a:r>
            <a:r>
              <a:rPr sz="1200" b="1" spc="-25" dirty="0">
                <a:latin typeface="Carmen Sans ExtraBold"/>
                <a:cs typeface="Carmen Sans ExtraBold"/>
              </a:rPr>
              <a:t> </a:t>
            </a:r>
            <a:r>
              <a:rPr sz="1200" b="1" dirty="0">
                <a:latin typeface="Carmen Sans ExtraBold"/>
                <a:cs typeface="Carmen Sans ExtraBold"/>
              </a:rPr>
              <a:t>De</a:t>
            </a:r>
            <a:r>
              <a:rPr sz="1200" b="1" spc="-20" dirty="0">
                <a:latin typeface="Carmen Sans ExtraBold"/>
                <a:cs typeface="Carmen Sans ExtraBold"/>
              </a:rPr>
              <a:t> </a:t>
            </a:r>
            <a:r>
              <a:rPr sz="1200" b="1" spc="-10" dirty="0">
                <a:latin typeface="Carmen Sans ExtraBold"/>
                <a:cs typeface="Carmen Sans ExtraBold"/>
              </a:rPr>
              <a:t>Academy</a:t>
            </a:r>
            <a:endParaRPr sz="1200">
              <a:latin typeface="Carmen Sans ExtraBold"/>
              <a:cs typeface="Carmen Sans ExtraBold"/>
            </a:endParaRPr>
          </a:p>
          <a:p>
            <a:pPr marL="32384" marR="5080">
              <a:lnSpc>
                <a:spcPts val="1300"/>
              </a:lnSpc>
              <a:spcBef>
                <a:spcPts val="1185"/>
              </a:spcBef>
            </a:pP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vraag naar Specialisten neemt </a:t>
            </a:r>
            <a:r>
              <a:rPr sz="1100" b="0" spc="-10" dirty="0">
                <a:latin typeface="Carmen Sans Medium"/>
                <a:cs typeface="Carmen Sans Medium"/>
              </a:rPr>
              <a:t>ieder</a:t>
            </a:r>
            <a:r>
              <a:rPr sz="1100" b="0" spc="50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jaar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toe.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Dit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in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tegenstelling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tot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het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aanbod. </a:t>
            </a:r>
            <a:r>
              <a:rPr sz="1100" b="0" dirty="0">
                <a:latin typeface="Carmen Sans Medium"/>
                <a:cs typeface="Carmen Sans Medium"/>
              </a:rPr>
              <a:t>Met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onze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Academy</a:t>
            </a:r>
            <a:r>
              <a:rPr sz="1100" b="0" dirty="0">
                <a:latin typeface="Carmen Sans Medium"/>
                <a:cs typeface="Carmen Sans Medium"/>
              </a:rPr>
              <a:t> willen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wij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een </a:t>
            </a:r>
            <a:r>
              <a:rPr sz="1100" b="0" spc="-10" dirty="0">
                <a:latin typeface="Carmen Sans Medium"/>
                <a:cs typeface="Carmen Sans Medium"/>
              </a:rPr>
              <a:t>bijdrage leveren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aan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het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oplossen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van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dit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schaarste- </a:t>
            </a:r>
            <a:r>
              <a:rPr sz="1100" b="0" dirty="0">
                <a:latin typeface="Carmen Sans Medium"/>
                <a:cs typeface="Carmen Sans Medium"/>
              </a:rPr>
              <a:t>probleem.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In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tegenstelling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tot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vele</a:t>
            </a:r>
            <a:r>
              <a:rPr sz="1100" b="0" spc="-10" dirty="0">
                <a:latin typeface="Carmen Sans Medium"/>
                <a:cs typeface="Carmen Sans Medium"/>
              </a:rPr>
              <a:t> andere </a:t>
            </a:r>
            <a:r>
              <a:rPr sz="1100" b="0" dirty="0">
                <a:latin typeface="Carmen Sans Medium"/>
                <a:cs typeface="Carmen Sans Medium"/>
              </a:rPr>
              <a:t>aanbieders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verschuiven</a:t>
            </a:r>
            <a:r>
              <a:rPr sz="1100" b="0" spc="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wij</a:t>
            </a:r>
            <a:r>
              <a:rPr sz="1100" b="0" spc="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geen</a:t>
            </a:r>
            <a:r>
              <a:rPr sz="1100" b="0" spc="10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problemen </a:t>
            </a:r>
            <a:r>
              <a:rPr sz="1100" b="0" dirty="0">
                <a:latin typeface="Carmen Sans Medium"/>
                <a:cs typeface="Carmen Sans Medium"/>
              </a:rPr>
              <a:t>maar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lossen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wij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deze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op.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Wij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ontwikkelen </a:t>
            </a:r>
            <a:r>
              <a:rPr sz="1100" b="0" dirty="0">
                <a:latin typeface="Carmen Sans Medium"/>
                <a:cs typeface="Carmen Sans Medium"/>
              </a:rPr>
              <a:t>young</a:t>
            </a:r>
            <a:r>
              <a:rPr sz="1100" b="0" spc="-3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professionals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op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maat!</a:t>
            </a:r>
            <a:endParaRPr sz="1100">
              <a:latin typeface="Carmen Sans Medium"/>
              <a:cs typeface="Carmen Sans Medi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058300" y="7236721"/>
            <a:ext cx="22034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30" dirty="0">
                <a:latin typeface="Carmen Sans SemiBold"/>
                <a:cs typeface="Carmen Sans SemiBold"/>
              </a:rPr>
              <a:t>05</a:t>
            </a:r>
            <a:endParaRPr sz="1100">
              <a:latin typeface="Carmen Sans SemiBold"/>
              <a:cs typeface="Carmen Sans SemiBol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"/>
            <a:ext cx="10692130" cy="7103109"/>
          </a:xfrm>
          <a:custGeom>
            <a:avLst/>
            <a:gdLst/>
            <a:ahLst/>
            <a:cxnLst/>
            <a:rect l="l" t="t" r="r" b="b"/>
            <a:pathLst>
              <a:path w="10692130" h="7103109">
                <a:moveTo>
                  <a:pt x="0" y="7102792"/>
                </a:moveTo>
                <a:lnTo>
                  <a:pt x="10692003" y="7102792"/>
                </a:lnTo>
                <a:lnTo>
                  <a:pt x="10692003" y="0"/>
                </a:lnTo>
                <a:lnTo>
                  <a:pt x="0" y="0"/>
                </a:lnTo>
                <a:lnTo>
                  <a:pt x="0" y="7102792"/>
                </a:lnTo>
                <a:close/>
              </a:path>
            </a:pathLst>
          </a:custGeom>
          <a:solidFill>
            <a:srgbClr val="181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7102805"/>
            <a:ext cx="10692130" cy="457200"/>
          </a:xfrm>
          <a:custGeom>
            <a:avLst/>
            <a:gdLst/>
            <a:ahLst/>
            <a:cxnLst/>
            <a:rect l="l" t="t" r="r" b="b"/>
            <a:pathLst>
              <a:path w="10692130" h="457200">
                <a:moveTo>
                  <a:pt x="10692003" y="0"/>
                </a:moveTo>
                <a:lnTo>
                  <a:pt x="0" y="0"/>
                </a:lnTo>
                <a:lnTo>
                  <a:pt x="0" y="457200"/>
                </a:lnTo>
                <a:lnTo>
                  <a:pt x="10692003" y="457200"/>
                </a:lnTo>
                <a:lnTo>
                  <a:pt x="10692003" y="0"/>
                </a:lnTo>
                <a:close/>
              </a:path>
            </a:pathLst>
          </a:custGeom>
          <a:solidFill>
            <a:srgbClr val="FFFD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03007" rIns="0" bIns="0" rtlCol="0">
            <a:spAutoFit/>
          </a:bodyPr>
          <a:lstStyle/>
          <a:p>
            <a:pPr marL="376555">
              <a:lnSpc>
                <a:spcPct val="100000"/>
              </a:lnSpc>
              <a:spcBef>
                <a:spcPts val="100"/>
              </a:spcBef>
            </a:pPr>
            <a:r>
              <a:rPr spc="35" dirty="0"/>
              <a:t>Mosadex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56300" y="2385709"/>
            <a:ext cx="3304540" cy="3637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EF8"/>
                </a:solidFill>
                <a:latin typeface="Carmen Sans ExtraBold"/>
                <a:cs typeface="Carmen Sans ExtraBold"/>
              </a:rPr>
              <a:t>Aanleiding</a:t>
            </a:r>
            <a:endParaRPr sz="1200">
              <a:latin typeface="Carmen Sans ExtraBold"/>
              <a:cs typeface="Carmen Sans ExtraBold"/>
            </a:endParaRPr>
          </a:p>
          <a:p>
            <a:pPr marL="23495" marR="237490">
              <a:lnSpc>
                <a:spcPts val="1300"/>
              </a:lnSpc>
              <a:spcBef>
                <a:spcPts val="1185"/>
              </a:spcBef>
            </a:pP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Mosadex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heeft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behoefte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aan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mensen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met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kennis</a:t>
            </a:r>
            <a:r>
              <a:rPr sz="1100" b="0" spc="-3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van</a:t>
            </a:r>
            <a:r>
              <a:rPr sz="1100" b="0" spc="-3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datascience.</a:t>
            </a:r>
            <a:r>
              <a:rPr sz="1100" b="0" spc="-3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Een</a:t>
            </a:r>
            <a:r>
              <a:rPr sz="1100" b="0" spc="-3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behoefte</a:t>
            </a:r>
            <a:r>
              <a:rPr sz="1100" b="0" spc="-3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die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moeilijk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in te vullen is door een 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alsmaar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groeiend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tekort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aan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gekwalificeerde</a:t>
            </a:r>
            <a:endParaRPr sz="1100">
              <a:latin typeface="Carmen Sans Medium"/>
              <a:cs typeface="Carmen Sans Medium"/>
            </a:endParaRPr>
          </a:p>
          <a:p>
            <a:pPr marL="23495" marR="86995" algn="just">
              <a:lnSpc>
                <a:spcPts val="1300"/>
              </a:lnSpc>
            </a:pP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medewerkers.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IBS</a:t>
            </a:r>
            <a:r>
              <a:rPr sz="1100" b="0" spc="229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kan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Mosadex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helpen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door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een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opleidingstraject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voor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nieuw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talent</a:t>
            </a:r>
            <a:r>
              <a:rPr sz="11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aan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te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bieden</a:t>
            </a:r>
            <a:r>
              <a:rPr sz="11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en</a:t>
            </a:r>
            <a:r>
              <a:rPr sz="11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heeft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daartoe</a:t>
            </a:r>
            <a:r>
              <a:rPr sz="11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deze</a:t>
            </a:r>
            <a:r>
              <a:rPr sz="11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aanbieding geschreven.</a:t>
            </a:r>
            <a:endParaRPr sz="1100">
              <a:latin typeface="Carmen Sans Medium"/>
              <a:cs typeface="Carmen Sans Medium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700">
              <a:latin typeface="Carmen Sans Medium"/>
              <a:cs typeface="Carmen Sans Medium"/>
            </a:endParaRPr>
          </a:p>
          <a:p>
            <a:pPr marL="63500">
              <a:lnSpc>
                <a:spcPct val="100000"/>
              </a:lnSpc>
            </a:pPr>
            <a:r>
              <a:rPr sz="1200" b="1" spc="-20" dirty="0">
                <a:solidFill>
                  <a:srgbClr val="FFFEF8"/>
                </a:solidFill>
                <a:latin typeface="Carmen Sans ExtraBold"/>
                <a:cs typeface="Carmen Sans ExtraBold"/>
              </a:rPr>
              <a:t>Scope</a:t>
            </a:r>
            <a:endParaRPr sz="1200">
              <a:latin typeface="Carmen Sans ExtraBold"/>
              <a:cs typeface="Carmen Sans ExtraBold"/>
            </a:endParaRPr>
          </a:p>
          <a:p>
            <a:pPr marL="46990" marR="5080">
              <a:lnSpc>
                <a:spcPts val="1300"/>
              </a:lnSpc>
              <a:spcBef>
                <a:spcPts val="1190"/>
              </a:spcBef>
            </a:pP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De</a:t>
            </a:r>
            <a:r>
              <a:rPr sz="1100" b="0" spc="-4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Trainee</a:t>
            </a:r>
            <a:r>
              <a:rPr sz="11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zal</a:t>
            </a:r>
            <a:r>
              <a:rPr sz="11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voor</a:t>
            </a:r>
            <a:r>
              <a:rPr sz="11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mosadex,</a:t>
            </a:r>
            <a:r>
              <a:rPr sz="11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 een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datascience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Developer</a:t>
            </a:r>
            <a:r>
              <a:rPr sz="11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werven,</a:t>
            </a:r>
            <a:r>
              <a:rPr sz="11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selecteren</a:t>
            </a:r>
            <a:r>
              <a:rPr sz="1100" b="0" spc="50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en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opleiden.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Gedurende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het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volledige</a:t>
            </a:r>
            <a:r>
              <a:rPr sz="11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traject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worden</a:t>
            </a:r>
            <a:r>
              <a:rPr sz="11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de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kandidaten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door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IBS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begeleid.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Het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uiteindelijke</a:t>
            </a:r>
            <a:r>
              <a:rPr sz="11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doel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van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het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traject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is,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dat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de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kandidaten</a:t>
            </a:r>
            <a:r>
              <a:rPr sz="1100" b="0" spc="-3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na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afloop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van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het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opleidings-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en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begeleidingstraject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in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vaste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dienst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treden</a:t>
            </a:r>
            <a:r>
              <a:rPr sz="11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bij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Mosadex</a:t>
            </a:r>
            <a:r>
              <a:rPr sz="11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in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de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functie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van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data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scientist.</a:t>
            </a:r>
            <a:endParaRPr sz="1100">
              <a:latin typeface="Carmen Sans Medium"/>
              <a:cs typeface="Carmen Sans Medi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8099" y="7231191"/>
            <a:ext cx="22034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30" dirty="0">
                <a:latin typeface="Carmen Sans SemiBold"/>
                <a:cs typeface="Carmen Sans SemiBold"/>
              </a:rPr>
              <a:t>06</a:t>
            </a:r>
            <a:endParaRPr sz="1100">
              <a:latin typeface="Carmen Sans SemiBold"/>
              <a:cs typeface="Carmen Sans SemiBold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942353" y="1236352"/>
            <a:ext cx="2491740" cy="2512695"/>
          </a:xfrm>
          <a:custGeom>
            <a:avLst/>
            <a:gdLst/>
            <a:ahLst/>
            <a:cxnLst/>
            <a:rect l="l" t="t" r="r" b="b"/>
            <a:pathLst>
              <a:path w="2491740" h="2512695">
                <a:moveTo>
                  <a:pt x="1087767" y="2510701"/>
                </a:moveTo>
                <a:lnTo>
                  <a:pt x="1087681" y="2462335"/>
                </a:lnTo>
                <a:lnTo>
                  <a:pt x="1087330" y="2413399"/>
                </a:lnTo>
                <a:lnTo>
                  <a:pt x="1086717" y="2363892"/>
                </a:lnTo>
                <a:lnTo>
                  <a:pt x="1085842" y="2313810"/>
                </a:lnTo>
                <a:lnTo>
                  <a:pt x="1084706" y="2263152"/>
                </a:lnTo>
                <a:lnTo>
                  <a:pt x="1127729" y="2263774"/>
                </a:lnTo>
                <a:lnTo>
                  <a:pt x="1177591" y="2265641"/>
                </a:lnTo>
                <a:lnTo>
                  <a:pt x="1234297" y="2268756"/>
                </a:lnTo>
                <a:lnTo>
                  <a:pt x="1297851" y="2273122"/>
                </a:lnTo>
                <a:lnTo>
                  <a:pt x="1295844" y="2270937"/>
                </a:lnTo>
                <a:lnTo>
                  <a:pt x="1252551" y="2227422"/>
                </a:lnTo>
                <a:lnTo>
                  <a:pt x="1226286" y="2201646"/>
                </a:lnTo>
                <a:lnTo>
                  <a:pt x="1197459" y="2171339"/>
                </a:lnTo>
                <a:lnTo>
                  <a:pt x="1170341" y="2138522"/>
                </a:lnTo>
                <a:lnTo>
                  <a:pt x="1144935" y="2103203"/>
                </a:lnTo>
                <a:lnTo>
                  <a:pt x="1121244" y="2065388"/>
                </a:lnTo>
                <a:lnTo>
                  <a:pt x="1099929" y="2026452"/>
                </a:lnTo>
                <a:lnTo>
                  <a:pt x="1081662" y="1987713"/>
                </a:lnTo>
                <a:lnTo>
                  <a:pt x="1066438" y="1949171"/>
                </a:lnTo>
                <a:lnTo>
                  <a:pt x="1054252" y="1910829"/>
                </a:lnTo>
                <a:lnTo>
                  <a:pt x="1044943" y="1872197"/>
                </a:lnTo>
                <a:lnTo>
                  <a:pt x="1038282" y="1832730"/>
                </a:lnTo>
                <a:lnTo>
                  <a:pt x="1034278" y="1792425"/>
                </a:lnTo>
                <a:lnTo>
                  <a:pt x="1032941" y="1751279"/>
                </a:lnTo>
                <a:lnTo>
                  <a:pt x="1035058" y="1691929"/>
                </a:lnTo>
                <a:lnTo>
                  <a:pt x="1041405" y="1635710"/>
                </a:lnTo>
                <a:lnTo>
                  <a:pt x="1051980" y="1582623"/>
                </a:lnTo>
                <a:lnTo>
                  <a:pt x="1066782" y="1532668"/>
                </a:lnTo>
                <a:lnTo>
                  <a:pt x="1085807" y="1485848"/>
                </a:lnTo>
                <a:lnTo>
                  <a:pt x="1109052" y="1442161"/>
                </a:lnTo>
                <a:lnTo>
                  <a:pt x="1135791" y="1401911"/>
                </a:lnTo>
                <a:lnTo>
                  <a:pt x="1165233" y="1365353"/>
                </a:lnTo>
                <a:lnTo>
                  <a:pt x="1197378" y="1332485"/>
                </a:lnTo>
                <a:lnTo>
                  <a:pt x="1232225" y="1303310"/>
                </a:lnTo>
                <a:lnTo>
                  <a:pt x="1269776" y="1277829"/>
                </a:lnTo>
                <a:lnTo>
                  <a:pt x="1310030" y="1256042"/>
                </a:lnTo>
                <a:lnTo>
                  <a:pt x="1259693" y="1204725"/>
                </a:lnTo>
                <a:lnTo>
                  <a:pt x="1218307" y="1160478"/>
                </a:lnTo>
                <a:lnTo>
                  <a:pt x="1185861" y="1123293"/>
                </a:lnTo>
                <a:lnTo>
                  <a:pt x="1162342" y="1093165"/>
                </a:lnTo>
                <a:lnTo>
                  <a:pt x="1126590" y="1038759"/>
                </a:lnTo>
                <a:lnTo>
                  <a:pt x="1095362" y="981811"/>
                </a:lnTo>
                <a:lnTo>
                  <a:pt x="1069487" y="919929"/>
                </a:lnTo>
                <a:lnTo>
                  <a:pt x="1049680" y="850531"/>
                </a:lnTo>
                <a:lnTo>
                  <a:pt x="1037139" y="775755"/>
                </a:lnTo>
                <a:lnTo>
                  <a:pt x="1033992" y="737108"/>
                </a:lnTo>
                <a:lnTo>
                  <a:pt x="1032941" y="697636"/>
                </a:lnTo>
                <a:lnTo>
                  <a:pt x="1035058" y="638277"/>
                </a:lnTo>
                <a:lnTo>
                  <a:pt x="1041405" y="582056"/>
                </a:lnTo>
                <a:lnTo>
                  <a:pt x="1051980" y="528970"/>
                </a:lnTo>
                <a:lnTo>
                  <a:pt x="1066782" y="479020"/>
                </a:lnTo>
                <a:lnTo>
                  <a:pt x="1085807" y="432203"/>
                </a:lnTo>
                <a:lnTo>
                  <a:pt x="1109052" y="388518"/>
                </a:lnTo>
                <a:lnTo>
                  <a:pt x="1135791" y="348268"/>
                </a:lnTo>
                <a:lnTo>
                  <a:pt x="1165233" y="311709"/>
                </a:lnTo>
                <a:lnTo>
                  <a:pt x="1197378" y="278839"/>
                </a:lnTo>
                <a:lnTo>
                  <a:pt x="1232225" y="249660"/>
                </a:lnTo>
                <a:lnTo>
                  <a:pt x="1269776" y="224171"/>
                </a:lnTo>
                <a:lnTo>
                  <a:pt x="1310030" y="202374"/>
                </a:lnTo>
                <a:lnTo>
                  <a:pt x="1352278" y="187866"/>
                </a:lnTo>
                <a:lnTo>
                  <a:pt x="1418120" y="170814"/>
                </a:lnTo>
                <a:lnTo>
                  <a:pt x="1460655" y="163040"/>
                </a:lnTo>
                <a:lnTo>
                  <a:pt x="1510614" y="157951"/>
                </a:lnTo>
                <a:lnTo>
                  <a:pt x="1567992" y="155550"/>
                </a:lnTo>
                <a:lnTo>
                  <a:pt x="1632788" y="155841"/>
                </a:lnTo>
                <a:lnTo>
                  <a:pt x="1919020" y="159181"/>
                </a:lnTo>
                <a:lnTo>
                  <a:pt x="1966030" y="159099"/>
                </a:lnTo>
                <a:lnTo>
                  <a:pt x="2014047" y="158850"/>
                </a:lnTo>
                <a:lnTo>
                  <a:pt x="2063070" y="158437"/>
                </a:lnTo>
                <a:lnTo>
                  <a:pt x="2113099" y="157858"/>
                </a:lnTo>
                <a:lnTo>
                  <a:pt x="2164135" y="157115"/>
                </a:lnTo>
                <a:lnTo>
                  <a:pt x="2216177" y="156206"/>
                </a:lnTo>
                <a:lnTo>
                  <a:pt x="2269225" y="155133"/>
                </a:lnTo>
                <a:lnTo>
                  <a:pt x="2323279" y="153896"/>
                </a:lnTo>
                <a:lnTo>
                  <a:pt x="2378338" y="152494"/>
                </a:lnTo>
                <a:lnTo>
                  <a:pt x="2434403" y="150929"/>
                </a:lnTo>
                <a:lnTo>
                  <a:pt x="2491473" y="149199"/>
                </a:lnTo>
                <a:lnTo>
                  <a:pt x="2489670" y="202921"/>
                </a:lnTo>
                <a:lnTo>
                  <a:pt x="2488318" y="256230"/>
                </a:lnTo>
                <a:lnTo>
                  <a:pt x="2487417" y="309127"/>
                </a:lnTo>
                <a:lnTo>
                  <a:pt x="2486967" y="361611"/>
                </a:lnTo>
                <a:lnTo>
                  <a:pt x="2486967" y="413683"/>
                </a:lnTo>
                <a:lnTo>
                  <a:pt x="2487417" y="465343"/>
                </a:lnTo>
                <a:lnTo>
                  <a:pt x="2488318" y="516592"/>
                </a:lnTo>
                <a:lnTo>
                  <a:pt x="2489670" y="567429"/>
                </a:lnTo>
                <a:lnTo>
                  <a:pt x="2491473" y="617854"/>
                </a:lnTo>
                <a:lnTo>
                  <a:pt x="2422526" y="616732"/>
                </a:lnTo>
                <a:lnTo>
                  <a:pt x="2357402" y="615775"/>
                </a:lnTo>
                <a:lnTo>
                  <a:pt x="2296103" y="614982"/>
                </a:lnTo>
                <a:lnTo>
                  <a:pt x="2238628" y="614354"/>
                </a:lnTo>
                <a:lnTo>
                  <a:pt x="2184977" y="613891"/>
                </a:lnTo>
                <a:lnTo>
                  <a:pt x="2135150" y="613591"/>
                </a:lnTo>
                <a:lnTo>
                  <a:pt x="2089147" y="613455"/>
                </a:lnTo>
                <a:lnTo>
                  <a:pt x="2046968" y="613482"/>
                </a:lnTo>
                <a:lnTo>
                  <a:pt x="2008614" y="613672"/>
                </a:lnTo>
                <a:lnTo>
                  <a:pt x="1974084" y="614025"/>
                </a:lnTo>
                <a:lnTo>
                  <a:pt x="1943379" y="614540"/>
                </a:lnTo>
                <a:lnTo>
                  <a:pt x="1587118" y="614540"/>
                </a:lnTo>
                <a:lnTo>
                  <a:pt x="1530122" y="616202"/>
                </a:lnTo>
                <a:lnTo>
                  <a:pt x="1477887" y="621187"/>
                </a:lnTo>
                <a:lnTo>
                  <a:pt x="1430408" y="629493"/>
                </a:lnTo>
                <a:lnTo>
                  <a:pt x="1387678" y="641121"/>
                </a:lnTo>
                <a:lnTo>
                  <a:pt x="1350197" y="656201"/>
                </a:lnTo>
                <a:lnTo>
                  <a:pt x="1292339" y="696914"/>
                </a:lnTo>
                <a:lnTo>
                  <a:pt x="1256658" y="751129"/>
                </a:lnTo>
                <a:lnTo>
                  <a:pt x="1239135" y="815124"/>
                </a:lnTo>
                <a:lnTo>
                  <a:pt x="1236941" y="850531"/>
                </a:lnTo>
                <a:lnTo>
                  <a:pt x="1240848" y="894584"/>
                </a:lnTo>
                <a:lnTo>
                  <a:pt x="1252561" y="940282"/>
                </a:lnTo>
                <a:lnTo>
                  <a:pt x="1272073" y="987638"/>
                </a:lnTo>
                <a:lnTo>
                  <a:pt x="1299375" y="1036662"/>
                </a:lnTo>
                <a:lnTo>
                  <a:pt x="1325752" y="1075750"/>
                </a:lnTo>
                <a:lnTo>
                  <a:pt x="1354927" y="1113243"/>
                </a:lnTo>
                <a:lnTo>
                  <a:pt x="1386898" y="1149141"/>
                </a:lnTo>
                <a:lnTo>
                  <a:pt x="1421666" y="1183440"/>
                </a:lnTo>
                <a:lnTo>
                  <a:pt x="1459229" y="1216139"/>
                </a:lnTo>
                <a:lnTo>
                  <a:pt x="1480356" y="1214705"/>
                </a:lnTo>
                <a:lnTo>
                  <a:pt x="1516324" y="1213667"/>
                </a:lnTo>
                <a:lnTo>
                  <a:pt x="1567134" y="1213037"/>
                </a:lnTo>
                <a:lnTo>
                  <a:pt x="1632788" y="1212824"/>
                </a:lnTo>
                <a:lnTo>
                  <a:pt x="1919020" y="1216139"/>
                </a:lnTo>
                <a:lnTo>
                  <a:pt x="1966030" y="1216057"/>
                </a:lnTo>
                <a:lnTo>
                  <a:pt x="2014047" y="1215810"/>
                </a:lnTo>
                <a:lnTo>
                  <a:pt x="2063070" y="1215399"/>
                </a:lnTo>
                <a:lnTo>
                  <a:pt x="2113099" y="1214823"/>
                </a:lnTo>
                <a:lnTo>
                  <a:pt x="2164135" y="1214082"/>
                </a:lnTo>
                <a:lnTo>
                  <a:pt x="2216177" y="1213176"/>
                </a:lnTo>
                <a:lnTo>
                  <a:pt x="2269225" y="1212105"/>
                </a:lnTo>
                <a:lnTo>
                  <a:pt x="2323279" y="1210869"/>
                </a:lnTo>
                <a:lnTo>
                  <a:pt x="2378338" y="1209468"/>
                </a:lnTo>
                <a:lnTo>
                  <a:pt x="2434403" y="1207901"/>
                </a:lnTo>
                <a:lnTo>
                  <a:pt x="2491473" y="1206169"/>
                </a:lnTo>
                <a:lnTo>
                  <a:pt x="2489670" y="1259888"/>
                </a:lnTo>
                <a:lnTo>
                  <a:pt x="2488318" y="1313197"/>
                </a:lnTo>
                <a:lnTo>
                  <a:pt x="2487417" y="1366094"/>
                </a:lnTo>
                <a:lnTo>
                  <a:pt x="2486967" y="1418580"/>
                </a:lnTo>
                <a:lnTo>
                  <a:pt x="2486967" y="1470655"/>
                </a:lnTo>
                <a:lnTo>
                  <a:pt x="2487417" y="1522317"/>
                </a:lnTo>
                <a:lnTo>
                  <a:pt x="2488318" y="1573566"/>
                </a:lnTo>
                <a:lnTo>
                  <a:pt x="2489670" y="1624402"/>
                </a:lnTo>
                <a:lnTo>
                  <a:pt x="2491473" y="1674825"/>
                </a:lnTo>
                <a:lnTo>
                  <a:pt x="2422526" y="1673705"/>
                </a:lnTo>
                <a:lnTo>
                  <a:pt x="2357402" y="1672749"/>
                </a:lnTo>
                <a:lnTo>
                  <a:pt x="2296103" y="1671958"/>
                </a:lnTo>
                <a:lnTo>
                  <a:pt x="2238628" y="1671330"/>
                </a:lnTo>
                <a:lnTo>
                  <a:pt x="2184977" y="1670866"/>
                </a:lnTo>
                <a:lnTo>
                  <a:pt x="2135150" y="1670566"/>
                </a:lnTo>
                <a:lnTo>
                  <a:pt x="2089147" y="1670429"/>
                </a:lnTo>
                <a:lnTo>
                  <a:pt x="2046968" y="1670455"/>
                </a:lnTo>
                <a:lnTo>
                  <a:pt x="2008614" y="1670644"/>
                </a:lnTo>
                <a:lnTo>
                  <a:pt x="1974084" y="1670996"/>
                </a:lnTo>
                <a:lnTo>
                  <a:pt x="1943379" y="1671510"/>
                </a:lnTo>
                <a:lnTo>
                  <a:pt x="1587118" y="1671510"/>
                </a:lnTo>
                <a:lnTo>
                  <a:pt x="1530122" y="1673174"/>
                </a:lnTo>
                <a:lnTo>
                  <a:pt x="1477887" y="1678162"/>
                </a:lnTo>
                <a:lnTo>
                  <a:pt x="1430408" y="1686469"/>
                </a:lnTo>
                <a:lnTo>
                  <a:pt x="1387678" y="1698091"/>
                </a:lnTo>
                <a:lnTo>
                  <a:pt x="1350197" y="1713171"/>
                </a:lnTo>
                <a:lnTo>
                  <a:pt x="1292339" y="1753878"/>
                </a:lnTo>
                <a:lnTo>
                  <a:pt x="1256658" y="1808094"/>
                </a:lnTo>
                <a:lnTo>
                  <a:pt x="1239135" y="1872094"/>
                </a:lnTo>
                <a:lnTo>
                  <a:pt x="1236941" y="1907501"/>
                </a:lnTo>
                <a:lnTo>
                  <a:pt x="1240175" y="1942885"/>
                </a:lnTo>
                <a:lnTo>
                  <a:pt x="1266043" y="2017577"/>
                </a:lnTo>
                <a:lnTo>
                  <a:pt x="1288677" y="2056887"/>
                </a:lnTo>
                <a:lnTo>
                  <a:pt x="1317775" y="2097508"/>
                </a:lnTo>
                <a:lnTo>
                  <a:pt x="1353339" y="2139441"/>
                </a:lnTo>
                <a:lnTo>
                  <a:pt x="1395368" y="2182687"/>
                </a:lnTo>
                <a:lnTo>
                  <a:pt x="1443860" y="2227247"/>
                </a:lnTo>
                <a:lnTo>
                  <a:pt x="1498815" y="2273122"/>
                </a:lnTo>
                <a:lnTo>
                  <a:pt x="1882482" y="2269794"/>
                </a:lnTo>
                <a:lnTo>
                  <a:pt x="2487345" y="2259888"/>
                </a:lnTo>
                <a:lnTo>
                  <a:pt x="2486045" y="2311085"/>
                </a:lnTo>
                <a:lnTo>
                  <a:pt x="2485749" y="2361900"/>
                </a:lnTo>
                <a:lnTo>
                  <a:pt x="2486062" y="2412339"/>
                </a:lnTo>
                <a:lnTo>
                  <a:pt x="2486587" y="2462407"/>
                </a:lnTo>
                <a:lnTo>
                  <a:pt x="2486926" y="2512110"/>
                </a:lnTo>
              </a:path>
              <a:path w="2491740" h="2512695">
                <a:moveTo>
                  <a:pt x="2487345" y="0"/>
                </a:moveTo>
                <a:lnTo>
                  <a:pt x="2487345" y="2512110"/>
                </a:lnTo>
                <a:lnTo>
                  <a:pt x="2163737" y="2512110"/>
                </a:lnTo>
                <a:lnTo>
                  <a:pt x="1089037" y="2512110"/>
                </a:lnTo>
                <a:lnTo>
                  <a:pt x="790549" y="2512110"/>
                </a:lnTo>
                <a:lnTo>
                  <a:pt x="790549" y="0"/>
                </a:lnTo>
                <a:lnTo>
                  <a:pt x="2487345" y="0"/>
                </a:lnTo>
                <a:close/>
              </a:path>
              <a:path w="2491740" h="2512695">
                <a:moveTo>
                  <a:pt x="790549" y="2512110"/>
                </a:moveTo>
                <a:lnTo>
                  <a:pt x="457187" y="2512110"/>
                </a:lnTo>
                <a:lnTo>
                  <a:pt x="457187" y="0"/>
                </a:lnTo>
                <a:lnTo>
                  <a:pt x="790549" y="0"/>
                </a:lnTo>
                <a:lnTo>
                  <a:pt x="790549" y="2512110"/>
                </a:lnTo>
                <a:close/>
              </a:path>
              <a:path w="2491740" h="2512695">
                <a:moveTo>
                  <a:pt x="457187" y="2512110"/>
                </a:moveTo>
                <a:lnTo>
                  <a:pt x="212356" y="2512110"/>
                </a:lnTo>
                <a:lnTo>
                  <a:pt x="212356" y="0"/>
                </a:lnTo>
                <a:lnTo>
                  <a:pt x="457187" y="0"/>
                </a:lnTo>
                <a:lnTo>
                  <a:pt x="457187" y="2512110"/>
                </a:lnTo>
                <a:close/>
              </a:path>
              <a:path w="2491740" h="2512695">
                <a:moveTo>
                  <a:pt x="212356" y="2512110"/>
                </a:moveTo>
                <a:lnTo>
                  <a:pt x="0" y="2512110"/>
                </a:lnTo>
                <a:lnTo>
                  <a:pt x="0" y="0"/>
                </a:lnTo>
                <a:lnTo>
                  <a:pt x="212356" y="0"/>
                </a:lnTo>
                <a:lnTo>
                  <a:pt x="212356" y="2512110"/>
                </a:lnTo>
                <a:close/>
              </a:path>
              <a:path w="2491740" h="2512695">
                <a:moveTo>
                  <a:pt x="789533" y="1168107"/>
                </a:moveTo>
                <a:lnTo>
                  <a:pt x="752735" y="1126426"/>
                </a:lnTo>
                <a:lnTo>
                  <a:pt x="726605" y="1093165"/>
                </a:lnTo>
                <a:lnTo>
                  <a:pt x="690841" y="1038759"/>
                </a:lnTo>
                <a:lnTo>
                  <a:pt x="659612" y="981811"/>
                </a:lnTo>
                <a:lnTo>
                  <a:pt x="633737" y="919929"/>
                </a:lnTo>
                <a:lnTo>
                  <a:pt x="613930" y="850531"/>
                </a:lnTo>
                <a:lnTo>
                  <a:pt x="601389" y="775755"/>
                </a:lnTo>
                <a:lnTo>
                  <a:pt x="598243" y="737108"/>
                </a:lnTo>
                <a:lnTo>
                  <a:pt x="597192" y="697636"/>
                </a:lnTo>
                <a:lnTo>
                  <a:pt x="599308" y="638277"/>
                </a:lnTo>
                <a:lnTo>
                  <a:pt x="605655" y="582056"/>
                </a:lnTo>
                <a:lnTo>
                  <a:pt x="616232" y="528970"/>
                </a:lnTo>
                <a:lnTo>
                  <a:pt x="631036" y="479020"/>
                </a:lnTo>
                <a:lnTo>
                  <a:pt x="650064" y="432203"/>
                </a:lnTo>
                <a:lnTo>
                  <a:pt x="673315" y="388518"/>
                </a:lnTo>
                <a:lnTo>
                  <a:pt x="698783" y="350004"/>
                </a:lnTo>
                <a:lnTo>
                  <a:pt x="726720" y="314853"/>
                </a:lnTo>
                <a:lnTo>
                  <a:pt x="757128" y="283067"/>
                </a:lnTo>
                <a:lnTo>
                  <a:pt x="790003" y="254647"/>
                </a:lnTo>
              </a:path>
              <a:path w="2491740" h="2512695">
                <a:moveTo>
                  <a:pt x="790536" y="2201646"/>
                </a:moveTo>
                <a:lnTo>
                  <a:pt x="790079" y="2201202"/>
                </a:lnTo>
                <a:lnTo>
                  <a:pt x="789622" y="2200744"/>
                </a:lnTo>
                <a:lnTo>
                  <a:pt x="789152" y="2200287"/>
                </a:lnTo>
                <a:lnTo>
                  <a:pt x="760727" y="2170237"/>
                </a:lnTo>
                <a:lnTo>
                  <a:pt x="733975" y="2137733"/>
                </a:lnTo>
                <a:lnTo>
                  <a:pt x="708897" y="2102782"/>
                </a:lnTo>
                <a:lnTo>
                  <a:pt x="685495" y="2065388"/>
                </a:lnTo>
                <a:lnTo>
                  <a:pt x="664179" y="2026452"/>
                </a:lnTo>
                <a:lnTo>
                  <a:pt x="645912" y="1987713"/>
                </a:lnTo>
                <a:lnTo>
                  <a:pt x="630688" y="1949171"/>
                </a:lnTo>
                <a:lnTo>
                  <a:pt x="618502" y="1910829"/>
                </a:lnTo>
                <a:lnTo>
                  <a:pt x="609193" y="1872197"/>
                </a:lnTo>
                <a:lnTo>
                  <a:pt x="602532" y="1832730"/>
                </a:lnTo>
                <a:lnTo>
                  <a:pt x="598528" y="1792425"/>
                </a:lnTo>
                <a:lnTo>
                  <a:pt x="597192" y="1751279"/>
                </a:lnTo>
                <a:lnTo>
                  <a:pt x="599308" y="1691929"/>
                </a:lnTo>
                <a:lnTo>
                  <a:pt x="605655" y="1635710"/>
                </a:lnTo>
                <a:lnTo>
                  <a:pt x="616232" y="1582623"/>
                </a:lnTo>
                <a:lnTo>
                  <a:pt x="631036" y="1532668"/>
                </a:lnTo>
                <a:lnTo>
                  <a:pt x="650064" y="1485848"/>
                </a:lnTo>
                <a:lnTo>
                  <a:pt x="673315" y="1442161"/>
                </a:lnTo>
                <a:lnTo>
                  <a:pt x="698788" y="1403647"/>
                </a:lnTo>
                <a:lnTo>
                  <a:pt x="726725" y="1368496"/>
                </a:lnTo>
                <a:lnTo>
                  <a:pt x="757129" y="1336710"/>
                </a:lnTo>
                <a:lnTo>
                  <a:pt x="790003" y="1308290"/>
                </a:lnTo>
              </a:path>
              <a:path w="2491740" h="2512695">
                <a:moveTo>
                  <a:pt x="652017" y="2510701"/>
                </a:moveTo>
                <a:lnTo>
                  <a:pt x="651932" y="2462335"/>
                </a:lnTo>
                <a:lnTo>
                  <a:pt x="651584" y="2413399"/>
                </a:lnTo>
                <a:lnTo>
                  <a:pt x="650972" y="2363892"/>
                </a:lnTo>
                <a:lnTo>
                  <a:pt x="650097" y="2313810"/>
                </a:lnTo>
                <a:lnTo>
                  <a:pt x="648957" y="2263152"/>
                </a:lnTo>
                <a:lnTo>
                  <a:pt x="678896" y="2263467"/>
                </a:lnTo>
                <a:lnTo>
                  <a:pt x="712306" y="2264413"/>
                </a:lnTo>
                <a:lnTo>
                  <a:pt x="749185" y="2265992"/>
                </a:lnTo>
                <a:lnTo>
                  <a:pt x="789533" y="2268207"/>
                </a:lnTo>
              </a:path>
              <a:path w="2491740" h="2512695">
                <a:moveTo>
                  <a:pt x="456310" y="1081150"/>
                </a:moveTo>
                <a:lnTo>
                  <a:pt x="425245" y="1032481"/>
                </a:lnTo>
                <a:lnTo>
                  <a:pt x="397751" y="981811"/>
                </a:lnTo>
                <a:lnTo>
                  <a:pt x="371882" y="919929"/>
                </a:lnTo>
                <a:lnTo>
                  <a:pt x="352082" y="850531"/>
                </a:lnTo>
                <a:lnTo>
                  <a:pt x="339529" y="775755"/>
                </a:lnTo>
                <a:lnTo>
                  <a:pt x="336381" y="737108"/>
                </a:lnTo>
                <a:lnTo>
                  <a:pt x="335330" y="697636"/>
                </a:lnTo>
                <a:lnTo>
                  <a:pt x="337447" y="638277"/>
                </a:lnTo>
                <a:lnTo>
                  <a:pt x="343794" y="582056"/>
                </a:lnTo>
                <a:lnTo>
                  <a:pt x="354371" y="528970"/>
                </a:lnTo>
                <a:lnTo>
                  <a:pt x="369174" y="479020"/>
                </a:lnTo>
                <a:lnTo>
                  <a:pt x="388203" y="432203"/>
                </a:lnTo>
                <a:lnTo>
                  <a:pt x="411454" y="388518"/>
                </a:lnTo>
                <a:lnTo>
                  <a:pt x="433157" y="355269"/>
                </a:lnTo>
                <a:lnTo>
                  <a:pt x="444689" y="339572"/>
                </a:lnTo>
                <a:lnTo>
                  <a:pt x="456679" y="324497"/>
                </a:lnTo>
              </a:path>
              <a:path w="2491740" h="2512695">
                <a:moveTo>
                  <a:pt x="456564" y="2116620"/>
                </a:moveTo>
                <a:lnTo>
                  <a:pt x="431563" y="2078634"/>
                </a:lnTo>
                <a:lnTo>
                  <a:pt x="402318" y="2026452"/>
                </a:lnTo>
                <a:lnTo>
                  <a:pt x="384051" y="1987713"/>
                </a:lnTo>
                <a:lnTo>
                  <a:pt x="368827" y="1949171"/>
                </a:lnTo>
                <a:lnTo>
                  <a:pt x="356641" y="1910829"/>
                </a:lnTo>
                <a:lnTo>
                  <a:pt x="347332" y="1872197"/>
                </a:lnTo>
                <a:lnTo>
                  <a:pt x="340671" y="1832730"/>
                </a:lnTo>
                <a:lnTo>
                  <a:pt x="336667" y="1792425"/>
                </a:lnTo>
                <a:lnTo>
                  <a:pt x="335330" y="1751279"/>
                </a:lnTo>
                <a:lnTo>
                  <a:pt x="337447" y="1691929"/>
                </a:lnTo>
                <a:lnTo>
                  <a:pt x="343794" y="1635710"/>
                </a:lnTo>
                <a:lnTo>
                  <a:pt x="354371" y="1582623"/>
                </a:lnTo>
                <a:lnTo>
                  <a:pt x="369174" y="1532668"/>
                </a:lnTo>
                <a:lnTo>
                  <a:pt x="388203" y="1485848"/>
                </a:lnTo>
                <a:lnTo>
                  <a:pt x="411454" y="1442161"/>
                </a:lnTo>
                <a:lnTo>
                  <a:pt x="433392" y="1408583"/>
                </a:lnTo>
                <a:lnTo>
                  <a:pt x="445057" y="1392742"/>
                </a:lnTo>
                <a:lnTo>
                  <a:pt x="457187" y="1377530"/>
                </a:lnTo>
              </a:path>
              <a:path w="2491740" h="2512695">
                <a:moveTo>
                  <a:pt x="390156" y="2510701"/>
                </a:moveTo>
                <a:lnTo>
                  <a:pt x="390071" y="2462335"/>
                </a:lnTo>
                <a:lnTo>
                  <a:pt x="389723" y="2413399"/>
                </a:lnTo>
                <a:lnTo>
                  <a:pt x="389111" y="2363892"/>
                </a:lnTo>
                <a:lnTo>
                  <a:pt x="388236" y="2313810"/>
                </a:lnTo>
                <a:lnTo>
                  <a:pt x="387095" y="2263152"/>
                </a:lnTo>
                <a:lnTo>
                  <a:pt x="402850" y="2263245"/>
                </a:lnTo>
                <a:lnTo>
                  <a:pt x="419615" y="2263522"/>
                </a:lnTo>
                <a:lnTo>
                  <a:pt x="437393" y="2263983"/>
                </a:lnTo>
                <a:lnTo>
                  <a:pt x="456183" y="2264625"/>
                </a:lnTo>
              </a:path>
              <a:path w="2491740" h="2512695">
                <a:moveTo>
                  <a:pt x="211962" y="1029906"/>
                </a:moveTo>
                <a:lnTo>
                  <a:pt x="189829" y="990183"/>
                </a:lnTo>
                <a:lnTo>
                  <a:pt x="169251" y="946670"/>
                </a:lnTo>
                <a:lnTo>
                  <a:pt x="146415" y="881022"/>
                </a:lnTo>
                <a:lnTo>
                  <a:pt x="129958" y="808423"/>
                </a:lnTo>
                <a:lnTo>
                  <a:pt x="124721" y="770610"/>
                </a:lnTo>
                <a:lnTo>
                  <a:pt x="121574" y="731959"/>
                </a:lnTo>
                <a:lnTo>
                  <a:pt x="120522" y="692480"/>
                </a:lnTo>
                <a:lnTo>
                  <a:pt x="122640" y="633126"/>
                </a:lnTo>
                <a:lnTo>
                  <a:pt x="128989" y="576908"/>
                </a:lnTo>
                <a:lnTo>
                  <a:pt x="139568" y="523825"/>
                </a:lnTo>
                <a:lnTo>
                  <a:pt x="154372" y="473876"/>
                </a:lnTo>
                <a:lnTo>
                  <a:pt x="173399" y="427059"/>
                </a:lnTo>
                <a:lnTo>
                  <a:pt x="196646" y="383374"/>
                </a:lnTo>
                <a:lnTo>
                  <a:pt x="208337" y="364822"/>
                </a:lnTo>
                <a:lnTo>
                  <a:pt x="212356" y="358800"/>
                </a:lnTo>
              </a:path>
              <a:path w="2491740" h="2512695">
                <a:moveTo>
                  <a:pt x="213283" y="2067763"/>
                </a:moveTo>
                <a:lnTo>
                  <a:pt x="187517" y="2021303"/>
                </a:lnTo>
                <a:lnTo>
                  <a:pt x="169252" y="1982563"/>
                </a:lnTo>
                <a:lnTo>
                  <a:pt x="154026" y="1944021"/>
                </a:lnTo>
                <a:lnTo>
                  <a:pt x="141833" y="1905673"/>
                </a:lnTo>
                <a:lnTo>
                  <a:pt x="132524" y="1867049"/>
                </a:lnTo>
                <a:lnTo>
                  <a:pt x="125863" y="1827585"/>
                </a:lnTo>
                <a:lnTo>
                  <a:pt x="121859" y="1787281"/>
                </a:lnTo>
                <a:lnTo>
                  <a:pt x="120522" y="1746135"/>
                </a:lnTo>
                <a:lnTo>
                  <a:pt x="122640" y="1686785"/>
                </a:lnTo>
                <a:lnTo>
                  <a:pt x="128989" y="1630566"/>
                </a:lnTo>
                <a:lnTo>
                  <a:pt x="139568" y="1577479"/>
                </a:lnTo>
                <a:lnTo>
                  <a:pt x="154372" y="1527525"/>
                </a:lnTo>
                <a:lnTo>
                  <a:pt x="173399" y="1480704"/>
                </a:lnTo>
                <a:lnTo>
                  <a:pt x="196646" y="1437017"/>
                </a:lnTo>
                <a:lnTo>
                  <a:pt x="208959" y="1417518"/>
                </a:lnTo>
                <a:lnTo>
                  <a:pt x="213194" y="1411198"/>
                </a:lnTo>
              </a:path>
              <a:path w="2491740" h="2512695">
                <a:moveTo>
                  <a:pt x="175348" y="2505557"/>
                </a:moveTo>
                <a:lnTo>
                  <a:pt x="175263" y="2457190"/>
                </a:lnTo>
                <a:lnTo>
                  <a:pt x="174915" y="2408252"/>
                </a:lnTo>
                <a:lnTo>
                  <a:pt x="174303" y="2358743"/>
                </a:lnTo>
                <a:lnTo>
                  <a:pt x="173428" y="2308662"/>
                </a:lnTo>
                <a:lnTo>
                  <a:pt x="172288" y="2258009"/>
                </a:lnTo>
                <a:lnTo>
                  <a:pt x="181743" y="2258042"/>
                </a:lnTo>
                <a:lnTo>
                  <a:pt x="191574" y="2258144"/>
                </a:lnTo>
                <a:lnTo>
                  <a:pt x="201779" y="2258314"/>
                </a:lnTo>
                <a:lnTo>
                  <a:pt x="212356" y="2258555"/>
                </a:lnTo>
              </a:path>
            </a:pathLst>
          </a:custGeom>
          <a:ln w="12700">
            <a:solidFill>
              <a:srgbClr val="FFD65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2"/>
            <a:ext cx="10692130" cy="7103109"/>
            <a:chOff x="0" y="12"/>
            <a:chExt cx="10692130" cy="7103109"/>
          </a:xfrm>
        </p:grpSpPr>
        <p:sp>
          <p:nvSpPr>
            <p:cNvPr id="3" name="object 3"/>
            <p:cNvSpPr/>
            <p:nvPr/>
          </p:nvSpPr>
          <p:spPr>
            <a:xfrm>
              <a:off x="0" y="12"/>
              <a:ext cx="4032250" cy="7103109"/>
            </a:xfrm>
            <a:custGeom>
              <a:avLst/>
              <a:gdLst/>
              <a:ahLst/>
              <a:cxnLst/>
              <a:rect l="l" t="t" r="r" b="b"/>
              <a:pathLst>
                <a:path w="4032250" h="7103109">
                  <a:moveTo>
                    <a:pt x="0" y="7102792"/>
                  </a:moveTo>
                  <a:lnTo>
                    <a:pt x="4031996" y="7102792"/>
                  </a:lnTo>
                  <a:lnTo>
                    <a:pt x="4031996" y="0"/>
                  </a:lnTo>
                  <a:lnTo>
                    <a:pt x="0" y="0"/>
                  </a:lnTo>
                  <a:lnTo>
                    <a:pt x="0" y="7102792"/>
                  </a:lnTo>
                  <a:close/>
                </a:path>
              </a:pathLst>
            </a:custGeom>
            <a:solidFill>
              <a:srgbClr val="FFD6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031996" y="12"/>
              <a:ext cx="6660515" cy="7103109"/>
            </a:xfrm>
            <a:custGeom>
              <a:avLst/>
              <a:gdLst/>
              <a:ahLst/>
              <a:cxnLst/>
              <a:rect l="l" t="t" r="r" b="b"/>
              <a:pathLst>
                <a:path w="6660515" h="7103109">
                  <a:moveTo>
                    <a:pt x="0" y="7102792"/>
                  </a:moveTo>
                  <a:lnTo>
                    <a:pt x="6659994" y="7102792"/>
                  </a:lnTo>
                  <a:lnTo>
                    <a:pt x="6659994" y="0"/>
                  </a:lnTo>
                  <a:lnTo>
                    <a:pt x="0" y="0"/>
                  </a:lnTo>
                  <a:lnTo>
                    <a:pt x="0" y="7102792"/>
                  </a:lnTo>
                  <a:close/>
                </a:path>
              </a:pathLst>
            </a:custGeom>
            <a:solidFill>
              <a:srgbClr val="F5F1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0043999" y="7370571"/>
            <a:ext cx="148590" cy="14986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r>
              <a:rPr sz="900" b="1" spc="-25" dirty="0">
                <a:latin typeface="Carmen Sans"/>
                <a:cs typeface="Carmen Sans"/>
              </a:rPr>
              <a:t>02</a:t>
            </a:r>
            <a:endParaRPr sz="900">
              <a:latin typeface="Carmen Sans"/>
              <a:cs typeface="Carmen San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7102805"/>
            <a:ext cx="10692130" cy="457200"/>
          </a:xfrm>
          <a:custGeom>
            <a:avLst/>
            <a:gdLst/>
            <a:ahLst/>
            <a:cxnLst/>
            <a:rect l="l" t="t" r="r" b="b"/>
            <a:pathLst>
              <a:path w="10692130" h="457200">
                <a:moveTo>
                  <a:pt x="10692003" y="0"/>
                </a:moveTo>
                <a:lnTo>
                  <a:pt x="0" y="0"/>
                </a:lnTo>
                <a:lnTo>
                  <a:pt x="0" y="457200"/>
                </a:lnTo>
                <a:lnTo>
                  <a:pt x="10692003" y="457200"/>
                </a:lnTo>
                <a:lnTo>
                  <a:pt x="10692003" y="0"/>
                </a:lnTo>
                <a:close/>
              </a:path>
            </a:pathLst>
          </a:custGeom>
          <a:solidFill>
            <a:srgbClr val="FFFD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26500" y="7251358"/>
            <a:ext cx="88455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Carmen Sans SemiBold"/>
                <a:cs typeface="Carmen Sans SemiBold"/>
              </a:rPr>
              <a:t>Voor</a:t>
            </a:r>
            <a:r>
              <a:rPr sz="900" b="1" spc="145" dirty="0">
                <a:latin typeface="Carmen Sans SemiBold"/>
                <a:cs typeface="Carmen Sans SemiBold"/>
              </a:rPr>
              <a:t> </a:t>
            </a:r>
            <a:r>
              <a:rPr sz="900" b="1" dirty="0">
                <a:latin typeface="Carmen Sans SemiBold"/>
                <a:cs typeface="Carmen Sans SemiBold"/>
              </a:rPr>
              <a:t>de</a:t>
            </a:r>
            <a:r>
              <a:rPr sz="900" b="1" spc="145" dirty="0">
                <a:latin typeface="Carmen Sans SemiBold"/>
                <a:cs typeface="Carmen Sans SemiBold"/>
              </a:rPr>
              <a:t> </a:t>
            </a:r>
            <a:r>
              <a:rPr sz="900" b="1" spc="-10" dirty="0">
                <a:latin typeface="Carmen Sans SemiBold"/>
                <a:cs typeface="Carmen Sans SemiBold"/>
              </a:rPr>
              <a:t>klant</a:t>
            </a:r>
            <a:endParaRPr sz="900">
              <a:latin typeface="Carmen Sans SemiBold"/>
              <a:cs typeface="Carmen Sans Semi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2300" y="960709"/>
            <a:ext cx="4226560" cy="1841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Carmen Sans ExtraBold"/>
                <a:cs typeface="Carmen Sans ExtraBold"/>
              </a:rPr>
              <a:t>Uitgangspunten</a:t>
            </a:r>
            <a:endParaRPr sz="1200">
              <a:latin typeface="Carmen Sans ExtraBold"/>
              <a:cs typeface="Carmen Sans ExtraBold"/>
            </a:endParaRPr>
          </a:p>
          <a:p>
            <a:pPr marL="30480" marR="327660">
              <a:lnSpc>
                <a:spcPts val="1300"/>
              </a:lnSpc>
              <a:spcBef>
                <a:spcPts val="1190"/>
              </a:spcBef>
            </a:pPr>
            <a:r>
              <a:rPr sz="1100" b="0" dirty="0">
                <a:latin typeface="Carmen Sans Medium"/>
                <a:cs typeface="Carmen Sans Medium"/>
              </a:rPr>
              <a:t>Het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opleidingstraject bestaat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uit een </a:t>
            </a:r>
            <a:r>
              <a:rPr sz="1100" b="0" spc="-10" dirty="0">
                <a:latin typeface="Carmen Sans Medium"/>
                <a:cs typeface="Carmen Sans Medium"/>
              </a:rPr>
              <a:t>gecombineerde </a:t>
            </a:r>
            <a:r>
              <a:rPr sz="1100" b="0" dirty="0">
                <a:latin typeface="Carmen Sans Medium"/>
                <a:cs typeface="Carmen Sans Medium"/>
              </a:rPr>
              <a:t>theoretische-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en praktische </a:t>
            </a:r>
            <a:r>
              <a:rPr sz="1100" b="0" spc="-10" dirty="0">
                <a:latin typeface="Carmen Sans Medium"/>
                <a:cs typeface="Carmen Sans Medium"/>
              </a:rPr>
              <a:t>leergang.</a:t>
            </a:r>
            <a:endParaRPr sz="1100">
              <a:latin typeface="Carmen Sans Medium"/>
              <a:cs typeface="Carmen Sans Medium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00">
              <a:latin typeface="Carmen Sans Medium"/>
              <a:cs typeface="Carmen Sans Medium"/>
            </a:endParaRPr>
          </a:p>
          <a:p>
            <a:pPr marL="30480" marR="5080">
              <a:lnSpc>
                <a:spcPts val="1300"/>
              </a:lnSpc>
            </a:pPr>
            <a:r>
              <a:rPr sz="1100" b="0" dirty="0">
                <a:latin typeface="Carmen Sans Medium"/>
                <a:cs typeface="Carmen Sans Medium"/>
              </a:rPr>
              <a:t>Het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opleidingstraject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wordt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deels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uitgevoerd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bij </a:t>
            </a:r>
            <a:r>
              <a:rPr sz="1100" b="0" spc="-10" dirty="0">
                <a:latin typeface="Carmen Sans Medium"/>
                <a:cs typeface="Carmen Sans Medium"/>
              </a:rPr>
              <a:t>Marklogic </a:t>
            </a:r>
            <a:r>
              <a:rPr sz="1100" b="0" dirty="0">
                <a:latin typeface="Carmen Sans Medium"/>
                <a:cs typeface="Carmen Sans Medium"/>
              </a:rPr>
              <a:t>onder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regie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van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IBS.</a:t>
            </a:r>
            <a:r>
              <a:rPr sz="1100" b="0" spc="24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young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professional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start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binnen</a:t>
            </a:r>
            <a:endParaRPr sz="1100">
              <a:latin typeface="Carmen Sans Medium"/>
              <a:cs typeface="Carmen Sans Medium"/>
            </a:endParaRPr>
          </a:p>
          <a:p>
            <a:pPr marL="30480" marR="61594">
              <a:lnSpc>
                <a:spcPts val="1300"/>
              </a:lnSpc>
            </a:pPr>
            <a:r>
              <a:rPr sz="1100" b="0" dirty="0">
                <a:latin typeface="Carmen Sans Medium"/>
                <a:cs typeface="Carmen Sans Medium"/>
              </a:rPr>
              <a:t>2</a:t>
            </a:r>
            <a:r>
              <a:rPr sz="1100" b="0" spc="-10" dirty="0">
                <a:latin typeface="Carmen Sans Medium"/>
                <a:cs typeface="Carmen Sans Medium"/>
              </a:rPr>
              <a:t> werkdagen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na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afronding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van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het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selectieproces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25" dirty="0">
                <a:latin typeface="Carmen Sans Medium"/>
                <a:cs typeface="Carmen Sans Medium"/>
              </a:rPr>
              <a:t>en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eindgesprekken.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Het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gaat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hierbij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om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een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detavast </a:t>
            </a:r>
            <a:r>
              <a:rPr sz="1100" b="0" dirty="0">
                <a:latin typeface="Carmen Sans Medium"/>
                <a:cs typeface="Carmen Sans Medium"/>
              </a:rPr>
              <a:t>constructie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waarbij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YP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na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een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jaar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(1800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uur)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dienst </a:t>
            </a:r>
            <a:r>
              <a:rPr sz="1100" b="0" dirty="0">
                <a:latin typeface="Carmen Sans Medium"/>
                <a:cs typeface="Carmen Sans Medium"/>
              </a:rPr>
              <a:t>zal </a:t>
            </a:r>
            <a:r>
              <a:rPr sz="1100" b="0" spc="-10" dirty="0">
                <a:latin typeface="Carmen Sans Medium"/>
                <a:cs typeface="Carmen Sans Medium"/>
              </a:rPr>
              <a:t>treden.</a:t>
            </a:r>
            <a:endParaRPr sz="1100">
              <a:latin typeface="Carmen Sans Medium"/>
              <a:cs typeface="Carmen Sans Medi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015100" y="7231191"/>
            <a:ext cx="22034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30" dirty="0">
                <a:latin typeface="Carmen Sans SemiBold"/>
                <a:cs typeface="Carmen Sans SemiBold"/>
              </a:rPr>
              <a:t>07</a:t>
            </a:r>
            <a:endParaRPr sz="1100">
              <a:latin typeface="Carmen Sans SemiBold"/>
              <a:cs typeface="Carmen Sans Semi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1300" y="2895709"/>
            <a:ext cx="10947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Carmen Sans ExtraBold"/>
                <a:cs typeface="Carmen Sans ExtraBold"/>
              </a:rPr>
              <a:t>Budgettering</a:t>
            </a:r>
            <a:endParaRPr sz="1200">
              <a:latin typeface="Carmen Sans ExtraBold"/>
              <a:cs typeface="Carmen Sans ExtraBold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5999" y="3285005"/>
            <a:ext cx="9071999" cy="315274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8087995" cy="7103109"/>
          </a:xfrm>
          <a:custGeom>
            <a:avLst/>
            <a:gdLst/>
            <a:ahLst/>
            <a:cxnLst/>
            <a:rect l="l" t="t" r="r" b="b"/>
            <a:pathLst>
              <a:path w="8087995" h="7103109">
                <a:moveTo>
                  <a:pt x="0" y="7102805"/>
                </a:moveTo>
                <a:lnTo>
                  <a:pt x="8087995" y="7102805"/>
                </a:lnTo>
                <a:lnTo>
                  <a:pt x="8087995" y="0"/>
                </a:lnTo>
                <a:lnTo>
                  <a:pt x="0" y="0"/>
                </a:lnTo>
                <a:lnTo>
                  <a:pt x="0" y="7102805"/>
                </a:lnTo>
                <a:close/>
              </a:path>
            </a:pathLst>
          </a:custGeom>
          <a:solidFill>
            <a:srgbClr val="F5F1E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12"/>
            <a:ext cx="10692130" cy="7560309"/>
            <a:chOff x="0" y="12"/>
            <a:chExt cx="10692130" cy="7560309"/>
          </a:xfrm>
        </p:grpSpPr>
        <p:sp>
          <p:nvSpPr>
            <p:cNvPr id="4" name="object 4"/>
            <p:cNvSpPr/>
            <p:nvPr/>
          </p:nvSpPr>
          <p:spPr>
            <a:xfrm>
              <a:off x="8087994" y="12"/>
              <a:ext cx="2604135" cy="7103109"/>
            </a:xfrm>
            <a:custGeom>
              <a:avLst/>
              <a:gdLst/>
              <a:ahLst/>
              <a:cxnLst/>
              <a:rect l="l" t="t" r="r" b="b"/>
              <a:pathLst>
                <a:path w="2604134" h="7103109">
                  <a:moveTo>
                    <a:pt x="0" y="7102792"/>
                  </a:moveTo>
                  <a:lnTo>
                    <a:pt x="2604007" y="7102792"/>
                  </a:lnTo>
                  <a:lnTo>
                    <a:pt x="2604007" y="0"/>
                  </a:lnTo>
                  <a:lnTo>
                    <a:pt x="0" y="0"/>
                  </a:lnTo>
                  <a:lnTo>
                    <a:pt x="0" y="7102792"/>
                  </a:lnTo>
                  <a:close/>
                </a:path>
              </a:pathLst>
            </a:custGeom>
            <a:solidFill>
              <a:srgbClr val="FFD6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7102805"/>
              <a:ext cx="10692130" cy="457200"/>
            </a:xfrm>
            <a:custGeom>
              <a:avLst/>
              <a:gdLst/>
              <a:ahLst/>
              <a:cxnLst/>
              <a:rect l="l" t="t" r="r" b="b"/>
              <a:pathLst>
                <a:path w="10692130" h="457200">
                  <a:moveTo>
                    <a:pt x="10692003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10692003" y="457200"/>
                  </a:lnTo>
                  <a:lnTo>
                    <a:pt x="10692003" y="0"/>
                  </a:lnTo>
                  <a:close/>
                </a:path>
              </a:pathLst>
            </a:custGeom>
            <a:solidFill>
              <a:srgbClr val="FFFD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58099" y="7231191"/>
            <a:ext cx="22034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30" dirty="0">
                <a:latin typeface="Carmen Sans SemiBold"/>
                <a:cs typeface="Carmen Sans SemiBold"/>
              </a:rPr>
              <a:t>08</a:t>
            </a:r>
            <a:endParaRPr sz="1100">
              <a:latin typeface="Carmen Sans SemiBold"/>
              <a:cs typeface="Carmen Sans SemiBold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710499" y="1592816"/>
            <a:ext cx="45408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20203"/>
                </a:solidFill>
              </a:rPr>
              <a:t>Academy</a:t>
            </a:r>
            <a:r>
              <a:rPr spc="395" dirty="0">
                <a:solidFill>
                  <a:srgbClr val="020203"/>
                </a:solidFill>
              </a:rPr>
              <a:t> </a:t>
            </a:r>
            <a:r>
              <a:rPr spc="65" dirty="0">
                <a:solidFill>
                  <a:srgbClr val="020203"/>
                </a:solidFill>
              </a:rPr>
              <a:t>programma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382196" y="2241593"/>
            <a:ext cx="3801110" cy="85407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 indent="240665" algn="r">
              <a:lnSpc>
                <a:spcPts val="1300"/>
              </a:lnSpc>
              <a:spcBef>
                <a:spcPts val="160"/>
              </a:spcBef>
            </a:pPr>
            <a:r>
              <a:rPr sz="1100" b="0" dirty="0">
                <a:latin typeface="Carmen Sans Medium"/>
                <a:cs typeface="Carmen Sans Medium"/>
              </a:rPr>
              <a:t>Het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Academy </a:t>
            </a:r>
            <a:r>
              <a:rPr sz="1100" b="0" dirty="0">
                <a:latin typeface="Carmen Sans Medium"/>
                <a:cs typeface="Carmen Sans Medium"/>
              </a:rPr>
              <a:t>programma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wordt</a:t>
            </a:r>
            <a:r>
              <a:rPr sz="1100" b="0" spc="-10" dirty="0">
                <a:latin typeface="Carmen Sans Medium"/>
                <a:cs typeface="Carmen Sans Medium"/>
              </a:rPr>
              <a:t> uitgevoerd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20" dirty="0">
                <a:latin typeface="Carmen Sans Medium"/>
                <a:cs typeface="Carmen Sans Medium"/>
              </a:rPr>
              <a:t>door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IBS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Academy</a:t>
            </a:r>
            <a:r>
              <a:rPr sz="1100" b="0" dirty="0">
                <a:latin typeface="Carmen Sans Medium"/>
                <a:cs typeface="Carmen Sans Medium"/>
              </a:rPr>
              <a:t> en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haar partners.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Het </a:t>
            </a:r>
            <a:r>
              <a:rPr sz="1100" b="0" spc="-10" dirty="0">
                <a:latin typeface="Carmen Sans Medium"/>
                <a:cs typeface="Carmen Sans Medium"/>
              </a:rPr>
              <a:t>Academy </a:t>
            </a:r>
            <a:r>
              <a:rPr sz="1100" b="0" dirty="0">
                <a:latin typeface="Carmen Sans Medium"/>
                <a:cs typeface="Carmen Sans Medium"/>
              </a:rPr>
              <a:t>programma</a:t>
            </a:r>
            <a:r>
              <a:rPr sz="1100" b="0" spc="-10" dirty="0">
                <a:latin typeface="Carmen Sans Medium"/>
                <a:cs typeface="Carmen Sans Medium"/>
              </a:rPr>
              <a:t> beschrijft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stappen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en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werkwijze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spc="-25" dirty="0">
                <a:latin typeface="Carmen Sans Medium"/>
                <a:cs typeface="Carmen Sans Medium"/>
              </a:rPr>
              <a:t>en </a:t>
            </a:r>
            <a:r>
              <a:rPr sz="1100" b="0" dirty="0">
                <a:latin typeface="Carmen Sans Medium"/>
                <a:cs typeface="Carmen Sans Medium"/>
              </a:rPr>
              <a:t>bestaat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uit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een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aantal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onderdelen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die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weer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bestaan</a:t>
            </a:r>
            <a:endParaRPr sz="1100">
              <a:latin typeface="Carmen Sans Medium"/>
              <a:cs typeface="Carmen Sans Medium"/>
            </a:endParaRPr>
          </a:p>
          <a:p>
            <a:pPr marR="5080" algn="r">
              <a:lnSpc>
                <a:spcPts val="1260"/>
              </a:lnSpc>
            </a:pPr>
            <a:r>
              <a:rPr sz="1100" b="0" dirty="0">
                <a:latin typeface="Carmen Sans Medium"/>
                <a:cs typeface="Carmen Sans Medium"/>
              </a:rPr>
              <a:t>uit meerdere </a:t>
            </a:r>
            <a:r>
              <a:rPr sz="1100" b="0" spc="-10" dirty="0">
                <a:latin typeface="Carmen Sans Medium"/>
                <a:cs typeface="Carmen Sans Medium"/>
              </a:rPr>
              <a:t>fases.</a:t>
            </a:r>
            <a:endParaRPr sz="1100">
              <a:latin typeface="Carmen Sans Medium"/>
              <a:cs typeface="Carmen Sans Medi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07268" y="3907646"/>
            <a:ext cx="4881245" cy="1418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00430" indent="-88773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900430" algn="l"/>
                <a:tab pos="901065" algn="l"/>
              </a:tabLst>
            </a:pPr>
            <a:r>
              <a:rPr sz="2000" b="1" dirty="0">
                <a:solidFill>
                  <a:srgbClr val="020203"/>
                </a:solidFill>
                <a:latin typeface="Carmen Sans"/>
                <a:cs typeface="Carmen Sans"/>
              </a:rPr>
              <a:t>Werving</a:t>
            </a:r>
            <a:r>
              <a:rPr sz="2000" b="1" spc="180" dirty="0">
                <a:solidFill>
                  <a:srgbClr val="020203"/>
                </a:solidFill>
                <a:latin typeface="Carmen Sans"/>
                <a:cs typeface="Carmen Sans"/>
              </a:rPr>
              <a:t> </a:t>
            </a:r>
            <a:r>
              <a:rPr sz="2000" b="1" dirty="0">
                <a:solidFill>
                  <a:srgbClr val="020203"/>
                </a:solidFill>
                <a:latin typeface="Carmen Sans"/>
                <a:cs typeface="Carmen Sans"/>
              </a:rPr>
              <a:t>&amp;</a:t>
            </a:r>
            <a:r>
              <a:rPr sz="2000" b="1" spc="180" dirty="0">
                <a:solidFill>
                  <a:srgbClr val="020203"/>
                </a:solidFill>
                <a:latin typeface="Carmen Sans"/>
                <a:cs typeface="Carmen Sans"/>
              </a:rPr>
              <a:t> </a:t>
            </a:r>
            <a:r>
              <a:rPr sz="2000" b="1" spc="40" dirty="0">
                <a:solidFill>
                  <a:srgbClr val="020203"/>
                </a:solidFill>
                <a:latin typeface="Carmen Sans"/>
                <a:cs typeface="Carmen Sans"/>
              </a:rPr>
              <a:t>Selectie</a:t>
            </a:r>
            <a:endParaRPr sz="2000">
              <a:latin typeface="Carmen Sans"/>
              <a:cs typeface="Carmen Sans"/>
            </a:endParaRPr>
          </a:p>
          <a:p>
            <a:pPr marL="927100" indent="-914400">
              <a:lnSpc>
                <a:spcPct val="100000"/>
              </a:lnSpc>
              <a:spcBef>
                <a:spcPts val="1875"/>
              </a:spcBef>
              <a:buAutoNum type="arabicPeriod"/>
              <a:tabLst>
                <a:tab pos="926465" algn="l"/>
                <a:tab pos="927100" algn="l"/>
              </a:tabLst>
            </a:pPr>
            <a:r>
              <a:rPr sz="2000" b="1" spc="45" dirty="0">
                <a:solidFill>
                  <a:srgbClr val="020203"/>
                </a:solidFill>
                <a:latin typeface="Carmen Sans"/>
                <a:cs typeface="Carmen Sans"/>
              </a:rPr>
              <a:t>Indiensttreden</a:t>
            </a:r>
            <a:r>
              <a:rPr sz="2000" b="1" spc="160" dirty="0">
                <a:solidFill>
                  <a:srgbClr val="020203"/>
                </a:solidFill>
                <a:latin typeface="Carmen Sans"/>
                <a:cs typeface="Carmen Sans"/>
              </a:rPr>
              <a:t> </a:t>
            </a:r>
            <a:r>
              <a:rPr sz="2000" b="1" dirty="0">
                <a:solidFill>
                  <a:srgbClr val="020203"/>
                </a:solidFill>
                <a:latin typeface="Carmen Sans"/>
                <a:cs typeface="Carmen Sans"/>
              </a:rPr>
              <a:t>IBS</a:t>
            </a:r>
            <a:r>
              <a:rPr sz="2000" b="1" spc="160" dirty="0">
                <a:solidFill>
                  <a:srgbClr val="020203"/>
                </a:solidFill>
                <a:latin typeface="Carmen Sans"/>
                <a:cs typeface="Carmen Sans"/>
              </a:rPr>
              <a:t> </a:t>
            </a:r>
            <a:r>
              <a:rPr sz="2000" b="1" spc="-10" dirty="0">
                <a:solidFill>
                  <a:srgbClr val="020203"/>
                </a:solidFill>
                <a:latin typeface="Carmen Sans"/>
                <a:cs typeface="Carmen Sans"/>
              </a:rPr>
              <a:t>Academy</a:t>
            </a:r>
            <a:endParaRPr sz="2000">
              <a:latin typeface="Carmen Sans"/>
              <a:cs typeface="Carmen Sans"/>
            </a:endParaRPr>
          </a:p>
          <a:p>
            <a:pPr marL="906780" indent="-887094">
              <a:lnSpc>
                <a:spcPct val="100000"/>
              </a:lnSpc>
              <a:spcBef>
                <a:spcPts val="1889"/>
              </a:spcBef>
              <a:buAutoNum type="arabicPeriod"/>
              <a:tabLst>
                <a:tab pos="906144" algn="l"/>
                <a:tab pos="906780" algn="l"/>
              </a:tabLst>
            </a:pPr>
            <a:r>
              <a:rPr sz="2000" b="1" spc="40" dirty="0">
                <a:solidFill>
                  <a:srgbClr val="020203"/>
                </a:solidFill>
                <a:latin typeface="Carmen Sans"/>
                <a:cs typeface="Carmen Sans"/>
              </a:rPr>
              <a:t>Opleiding</a:t>
            </a:r>
            <a:endParaRPr sz="2000">
              <a:latin typeface="Carmen Sans"/>
              <a:cs typeface="Carmen Sans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607134" y="845997"/>
          <a:ext cx="2497455" cy="2512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2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2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60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12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63636"/>
                      </a:solidFill>
                      <a:prstDash val="solid"/>
                    </a:lnL>
                    <a:lnR w="9525">
                      <a:solidFill>
                        <a:srgbClr val="363636"/>
                      </a:solidFill>
                      <a:prstDash val="solid"/>
                    </a:lnR>
                    <a:lnT w="9525">
                      <a:solidFill>
                        <a:srgbClr val="363636"/>
                      </a:solidFill>
                      <a:prstDash val="solid"/>
                    </a:lnT>
                    <a:lnB w="9525">
                      <a:solidFill>
                        <a:srgbClr val="363636"/>
                      </a:solidFill>
                      <a:prstDash val="solid"/>
                    </a:lnB>
                    <a:solidFill>
                      <a:srgbClr val="FFFC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363636"/>
                      </a:solidFill>
                      <a:prstDash val="solid"/>
                    </a:lnL>
                    <a:lnR w="12700">
                      <a:solidFill>
                        <a:srgbClr val="363636"/>
                      </a:solidFill>
                      <a:prstDash val="solid"/>
                    </a:lnR>
                    <a:lnT w="9525">
                      <a:solidFill>
                        <a:srgbClr val="363636"/>
                      </a:solidFill>
                      <a:prstDash val="solid"/>
                    </a:lnT>
                    <a:lnB w="9525">
                      <a:solidFill>
                        <a:srgbClr val="363636"/>
                      </a:solidFill>
                      <a:prstDash val="solid"/>
                    </a:lnB>
                    <a:solidFill>
                      <a:srgbClr val="FFFC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363636"/>
                      </a:solidFill>
                      <a:prstDash val="solid"/>
                    </a:lnL>
                    <a:lnR w="12700">
                      <a:solidFill>
                        <a:srgbClr val="363636"/>
                      </a:solidFill>
                      <a:prstDash val="solid"/>
                    </a:lnR>
                    <a:lnT w="9525">
                      <a:solidFill>
                        <a:srgbClr val="363636"/>
                      </a:solidFill>
                      <a:prstDash val="solid"/>
                    </a:lnT>
                    <a:lnB w="9525">
                      <a:solidFill>
                        <a:srgbClr val="363636"/>
                      </a:solidFill>
                      <a:prstDash val="solid"/>
                    </a:lnB>
                    <a:solidFill>
                      <a:srgbClr val="FFFC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363636"/>
                      </a:solidFill>
                      <a:prstDash val="solid"/>
                    </a:lnL>
                    <a:lnR w="9525">
                      <a:solidFill>
                        <a:srgbClr val="363636"/>
                      </a:solidFill>
                      <a:prstDash val="solid"/>
                    </a:lnR>
                    <a:lnT w="9525">
                      <a:solidFill>
                        <a:srgbClr val="363636"/>
                      </a:solidFill>
                      <a:prstDash val="solid"/>
                    </a:lnT>
                    <a:lnB w="9525">
                      <a:solidFill>
                        <a:srgbClr val="363636"/>
                      </a:solidFill>
                      <a:prstDash val="solid"/>
                    </a:lnB>
                    <a:solidFill>
                      <a:srgbClr val="FFF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object 11"/>
          <p:cNvSpPr/>
          <p:nvPr/>
        </p:nvSpPr>
        <p:spPr>
          <a:xfrm>
            <a:off x="2322741" y="1291884"/>
            <a:ext cx="80010" cy="295910"/>
          </a:xfrm>
          <a:custGeom>
            <a:avLst/>
            <a:gdLst/>
            <a:ahLst/>
            <a:cxnLst/>
            <a:rect l="l" t="t" r="r" b="b"/>
            <a:pathLst>
              <a:path w="80010" h="295909">
                <a:moveTo>
                  <a:pt x="79679" y="233438"/>
                </a:moveTo>
                <a:lnTo>
                  <a:pt x="59869" y="248219"/>
                </a:lnTo>
                <a:lnTo>
                  <a:pt x="39987" y="263453"/>
                </a:lnTo>
                <a:lnTo>
                  <a:pt x="20031" y="279142"/>
                </a:lnTo>
                <a:lnTo>
                  <a:pt x="0" y="295287"/>
                </a:lnTo>
                <a:lnTo>
                  <a:pt x="0" y="62369"/>
                </a:lnTo>
                <a:lnTo>
                  <a:pt x="18716" y="46532"/>
                </a:lnTo>
                <a:lnTo>
                  <a:pt x="38234" y="30856"/>
                </a:lnTo>
                <a:lnTo>
                  <a:pt x="58555" y="15344"/>
                </a:lnTo>
                <a:lnTo>
                  <a:pt x="7967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156383" y="2259154"/>
            <a:ext cx="248920" cy="998219"/>
          </a:xfrm>
          <a:custGeom>
            <a:avLst/>
            <a:gdLst/>
            <a:ahLst/>
            <a:cxnLst/>
            <a:rect l="l" t="t" r="r" b="b"/>
            <a:pathLst>
              <a:path w="248919" h="998220">
                <a:moveTo>
                  <a:pt x="246024" y="997673"/>
                </a:moveTo>
                <a:lnTo>
                  <a:pt x="205715" y="966656"/>
                </a:lnTo>
                <a:lnTo>
                  <a:pt x="168804" y="932246"/>
                </a:lnTo>
                <a:lnTo>
                  <a:pt x="135287" y="894439"/>
                </a:lnTo>
                <a:lnTo>
                  <a:pt x="105161" y="853232"/>
                </a:lnTo>
                <a:lnTo>
                  <a:pt x="78422" y="808621"/>
                </a:lnTo>
                <a:lnTo>
                  <a:pt x="57619" y="766580"/>
                </a:lnTo>
                <a:lnTo>
                  <a:pt x="40015" y="723274"/>
                </a:lnTo>
                <a:lnTo>
                  <a:pt x="25610" y="678705"/>
                </a:lnTo>
                <a:lnTo>
                  <a:pt x="14406" y="632872"/>
                </a:lnTo>
                <a:lnTo>
                  <a:pt x="6403" y="585776"/>
                </a:lnTo>
                <a:lnTo>
                  <a:pt x="1600" y="537416"/>
                </a:lnTo>
                <a:lnTo>
                  <a:pt x="0" y="487794"/>
                </a:lnTo>
                <a:lnTo>
                  <a:pt x="1724" y="440744"/>
                </a:lnTo>
                <a:lnTo>
                  <a:pt x="6896" y="394858"/>
                </a:lnTo>
                <a:lnTo>
                  <a:pt x="15517" y="350136"/>
                </a:lnTo>
                <a:lnTo>
                  <a:pt x="27587" y="306578"/>
                </a:lnTo>
                <a:lnTo>
                  <a:pt x="43107" y="264183"/>
                </a:lnTo>
                <a:lnTo>
                  <a:pt x="62076" y="222951"/>
                </a:lnTo>
                <a:lnTo>
                  <a:pt x="84494" y="182883"/>
                </a:lnTo>
                <a:lnTo>
                  <a:pt x="110363" y="143979"/>
                </a:lnTo>
                <a:lnTo>
                  <a:pt x="139683" y="106239"/>
                </a:lnTo>
                <a:lnTo>
                  <a:pt x="172453" y="69662"/>
                </a:lnTo>
                <a:lnTo>
                  <a:pt x="208675" y="34249"/>
                </a:lnTo>
                <a:lnTo>
                  <a:pt x="248348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919477" y="2352080"/>
            <a:ext cx="151765" cy="821055"/>
          </a:xfrm>
          <a:custGeom>
            <a:avLst/>
            <a:gdLst/>
            <a:ahLst/>
            <a:cxnLst/>
            <a:rect l="l" t="t" r="r" b="b"/>
            <a:pathLst>
              <a:path w="151764" h="821055">
                <a:moveTo>
                  <a:pt x="151625" y="820839"/>
                </a:moveTo>
                <a:lnTo>
                  <a:pt x="112382" y="770934"/>
                </a:lnTo>
                <a:lnTo>
                  <a:pt x="78435" y="715695"/>
                </a:lnTo>
                <a:lnTo>
                  <a:pt x="57627" y="673654"/>
                </a:lnTo>
                <a:lnTo>
                  <a:pt x="40019" y="630348"/>
                </a:lnTo>
                <a:lnTo>
                  <a:pt x="25613" y="585779"/>
                </a:lnTo>
                <a:lnTo>
                  <a:pt x="14407" y="539946"/>
                </a:lnTo>
                <a:lnTo>
                  <a:pt x="6403" y="492850"/>
                </a:lnTo>
                <a:lnTo>
                  <a:pt x="1600" y="444490"/>
                </a:lnTo>
                <a:lnTo>
                  <a:pt x="0" y="394868"/>
                </a:lnTo>
                <a:lnTo>
                  <a:pt x="1865" y="345959"/>
                </a:lnTo>
                <a:lnTo>
                  <a:pt x="7460" y="298308"/>
                </a:lnTo>
                <a:lnTo>
                  <a:pt x="16786" y="251917"/>
                </a:lnTo>
                <a:lnTo>
                  <a:pt x="29842" y="206784"/>
                </a:lnTo>
                <a:lnTo>
                  <a:pt x="46629" y="162909"/>
                </a:lnTo>
                <a:lnTo>
                  <a:pt x="67148" y="120294"/>
                </a:lnTo>
                <a:lnTo>
                  <a:pt x="91397" y="78937"/>
                </a:lnTo>
                <a:lnTo>
                  <a:pt x="119379" y="38839"/>
                </a:lnTo>
                <a:lnTo>
                  <a:pt x="15109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001901" y="1341109"/>
            <a:ext cx="67945" cy="287020"/>
          </a:xfrm>
          <a:custGeom>
            <a:avLst/>
            <a:gdLst/>
            <a:ahLst/>
            <a:cxnLst/>
            <a:rect l="l" t="t" r="r" b="b"/>
            <a:pathLst>
              <a:path w="67944" h="287019">
                <a:moveTo>
                  <a:pt x="67183" y="234187"/>
                </a:moveTo>
                <a:lnTo>
                  <a:pt x="49325" y="247518"/>
                </a:lnTo>
                <a:lnTo>
                  <a:pt x="33739" y="259561"/>
                </a:lnTo>
                <a:lnTo>
                  <a:pt x="18078" y="272058"/>
                </a:lnTo>
                <a:lnTo>
                  <a:pt x="0" y="286753"/>
                </a:lnTo>
                <a:lnTo>
                  <a:pt x="0" y="53835"/>
                </a:lnTo>
                <a:lnTo>
                  <a:pt x="16863" y="39331"/>
                </a:lnTo>
                <a:lnTo>
                  <a:pt x="32304" y="26589"/>
                </a:lnTo>
                <a:lnTo>
                  <a:pt x="48547" y="14010"/>
                </a:lnTo>
                <a:lnTo>
                  <a:pt x="6781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718068" y="2408748"/>
            <a:ext cx="106680" cy="705485"/>
          </a:xfrm>
          <a:custGeom>
            <a:avLst/>
            <a:gdLst/>
            <a:ahLst/>
            <a:cxnLst/>
            <a:rect l="l" t="t" r="r" b="b"/>
            <a:pathLst>
              <a:path w="106680" h="705485">
                <a:moveTo>
                  <a:pt x="106159" y="705129"/>
                </a:moveTo>
                <a:lnTo>
                  <a:pt x="85026" y="670896"/>
                </a:lnTo>
                <a:lnTo>
                  <a:pt x="57627" y="616987"/>
                </a:lnTo>
                <a:lnTo>
                  <a:pt x="40019" y="573681"/>
                </a:lnTo>
                <a:lnTo>
                  <a:pt x="25613" y="529112"/>
                </a:lnTo>
                <a:lnTo>
                  <a:pt x="14407" y="483279"/>
                </a:lnTo>
                <a:lnTo>
                  <a:pt x="6403" y="436183"/>
                </a:lnTo>
                <a:lnTo>
                  <a:pt x="1600" y="387823"/>
                </a:lnTo>
                <a:lnTo>
                  <a:pt x="0" y="338201"/>
                </a:lnTo>
                <a:lnTo>
                  <a:pt x="2170" y="285490"/>
                </a:lnTo>
                <a:lnTo>
                  <a:pt x="8683" y="234244"/>
                </a:lnTo>
                <a:lnTo>
                  <a:pt x="19538" y="184463"/>
                </a:lnTo>
                <a:lnTo>
                  <a:pt x="34734" y="136148"/>
                </a:lnTo>
                <a:lnTo>
                  <a:pt x="54273" y="89299"/>
                </a:lnTo>
                <a:lnTo>
                  <a:pt x="78153" y="43916"/>
                </a:lnTo>
                <a:lnTo>
                  <a:pt x="10637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800491" y="1374675"/>
            <a:ext cx="24130" cy="253365"/>
          </a:xfrm>
          <a:custGeom>
            <a:avLst/>
            <a:gdLst/>
            <a:ahLst/>
            <a:cxnLst/>
            <a:rect l="l" t="t" r="r" b="b"/>
            <a:pathLst>
              <a:path w="24130" h="253364">
                <a:moveTo>
                  <a:pt x="23761" y="233921"/>
                </a:moveTo>
                <a:lnTo>
                  <a:pt x="18321" y="238299"/>
                </a:lnTo>
                <a:lnTo>
                  <a:pt x="12609" y="242925"/>
                </a:lnTo>
                <a:lnTo>
                  <a:pt x="6532" y="247865"/>
                </a:lnTo>
                <a:lnTo>
                  <a:pt x="0" y="253187"/>
                </a:lnTo>
                <a:lnTo>
                  <a:pt x="0" y="20269"/>
                </a:lnTo>
                <a:lnTo>
                  <a:pt x="6389" y="14732"/>
                </a:lnTo>
                <a:lnTo>
                  <a:pt x="12409" y="9558"/>
                </a:lnTo>
                <a:lnTo>
                  <a:pt x="18164" y="4672"/>
                </a:lnTo>
                <a:lnTo>
                  <a:pt x="23761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599994" y="1006947"/>
            <a:ext cx="1499870" cy="2343785"/>
          </a:xfrm>
          <a:custGeom>
            <a:avLst/>
            <a:gdLst/>
            <a:ahLst/>
            <a:cxnLst/>
            <a:rect l="l" t="t" r="r" b="b"/>
            <a:pathLst>
              <a:path w="1499870" h="2343785">
                <a:moveTo>
                  <a:pt x="1499222" y="2226576"/>
                </a:moveTo>
                <a:lnTo>
                  <a:pt x="1464408" y="2194275"/>
                </a:lnTo>
                <a:lnTo>
                  <a:pt x="1433499" y="2159379"/>
                </a:lnTo>
                <a:lnTo>
                  <a:pt x="1406490" y="2121887"/>
                </a:lnTo>
                <a:lnTo>
                  <a:pt x="1383377" y="2081794"/>
                </a:lnTo>
                <a:lnTo>
                  <a:pt x="1364157" y="2039099"/>
                </a:lnTo>
                <a:lnTo>
                  <a:pt x="1338965" y="2072946"/>
                </a:lnTo>
                <a:lnTo>
                  <a:pt x="1309017" y="2106038"/>
                </a:lnTo>
                <a:lnTo>
                  <a:pt x="1274318" y="2138367"/>
                </a:lnTo>
                <a:lnTo>
                  <a:pt x="1234869" y="2169926"/>
                </a:lnTo>
                <a:lnTo>
                  <a:pt x="1190675" y="2200706"/>
                </a:lnTo>
                <a:lnTo>
                  <a:pt x="1150979" y="2224879"/>
                </a:lnTo>
                <a:lnTo>
                  <a:pt x="1109576" y="2246674"/>
                </a:lnTo>
                <a:lnTo>
                  <a:pt x="1066465" y="2266087"/>
                </a:lnTo>
                <a:lnTo>
                  <a:pt x="1021644" y="2283119"/>
                </a:lnTo>
                <a:lnTo>
                  <a:pt x="975113" y="2297766"/>
                </a:lnTo>
                <a:lnTo>
                  <a:pt x="926871" y="2310028"/>
                </a:lnTo>
                <a:lnTo>
                  <a:pt x="868686" y="2321989"/>
                </a:lnTo>
                <a:lnTo>
                  <a:pt x="812027" y="2331303"/>
                </a:lnTo>
                <a:lnTo>
                  <a:pt x="756892" y="2337965"/>
                </a:lnTo>
                <a:lnTo>
                  <a:pt x="703281" y="2341966"/>
                </a:lnTo>
                <a:lnTo>
                  <a:pt x="651192" y="2343302"/>
                </a:lnTo>
                <a:lnTo>
                  <a:pt x="593999" y="2341702"/>
                </a:lnTo>
                <a:lnTo>
                  <a:pt x="539233" y="2336901"/>
                </a:lnTo>
                <a:lnTo>
                  <a:pt x="486896" y="2328898"/>
                </a:lnTo>
                <a:lnTo>
                  <a:pt x="436988" y="2317694"/>
                </a:lnTo>
                <a:lnTo>
                  <a:pt x="389509" y="2303288"/>
                </a:lnTo>
                <a:lnTo>
                  <a:pt x="344459" y="2285679"/>
                </a:lnTo>
                <a:lnTo>
                  <a:pt x="301840" y="2264867"/>
                </a:lnTo>
                <a:lnTo>
                  <a:pt x="255346" y="2236884"/>
                </a:lnTo>
                <a:lnTo>
                  <a:pt x="212560" y="2205206"/>
                </a:lnTo>
                <a:lnTo>
                  <a:pt x="173478" y="2169831"/>
                </a:lnTo>
                <a:lnTo>
                  <a:pt x="138099" y="2130755"/>
                </a:lnTo>
                <a:lnTo>
                  <a:pt x="106419" y="2087974"/>
                </a:lnTo>
                <a:lnTo>
                  <a:pt x="78435" y="2041486"/>
                </a:lnTo>
                <a:lnTo>
                  <a:pt x="57627" y="1999440"/>
                </a:lnTo>
                <a:lnTo>
                  <a:pt x="40019" y="1956132"/>
                </a:lnTo>
                <a:lnTo>
                  <a:pt x="25613" y="1911560"/>
                </a:lnTo>
                <a:lnTo>
                  <a:pt x="14407" y="1865726"/>
                </a:lnTo>
                <a:lnTo>
                  <a:pt x="6403" y="1818629"/>
                </a:lnTo>
                <a:lnTo>
                  <a:pt x="1600" y="1770269"/>
                </a:lnTo>
                <a:lnTo>
                  <a:pt x="0" y="1720646"/>
                </a:lnTo>
                <a:lnTo>
                  <a:pt x="1626" y="1674939"/>
                </a:lnTo>
                <a:lnTo>
                  <a:pt x="6504" y="1630329"/>
                </a:lnTo>
                <a:lnTo>
                  <a:pt x="14635" y="1586816"/>
                </a:lnTo>
                <a:lnTo>
                  <a:pt x="26020" y="1544401"/>
                </a:lnTo>
                <a:lnTo>
                  <a:pt x="40657" y="1503083"/>
                </a:lnTo>
                <a:lnTo>
                  <a:pt x="58548" y="1462863"/>
                </a:lnTo>
                <a:lnTo>
                  <a:pt x="79692" y="1423739"/>
                </a:lnTo>
                <a:lnTo>
                  <a:pt x="104090" y="1385714"/>
                </a:lnTo>
                <a:lnTo>
                  <a:pt x="131742" y="1348785"/>
                </a:lnTo>
                <a:lnTo>
                  <a:pt x="162648" y="1312955"/>
                </a:lnTo>
                <a:lnTo>
                  <a:pt x="196809" y="1278221"/>
                </a:lnTo>
                <a:lnTo>
                  <a:pt x="234224" y="1244586"/>
                </a:lnTo>
                <a:lnTo>
                  <a:pt x="274894" y="1212048"/>
                </a:lnTo>
                <a:lnTo>
                  <a:pt x="318820" y="1180607"/>
                </a:lnTo>
                <a:lnTo>
                  <a:pt x="366001" y="1150264"/>
                </a:lnTo>
                <a:lnTo>
                  <a:pt x="431302" y="1111767"/>
                </a:lnTo>
                <a:lnTo>
                  <a:pt x="466591" y="1092875"/>
                </a:lnTo>
                <a:lnTo>
                  <a:pt x="503639" y="1074220"/>
                </a:lnTo>
                <a:lnTo>
                  <a:pt x="542447" y="1055803"/>
                </a:lnTo>
                <a:lnTo>
                  <a:pt x="583013" y="1037624"/>
                </a:lnTo>
                <a:lnTo>
                  <a:pt x="625339" y="1019682"/>
                </a:lnTo>
                <a:lnTo>
                  <a:pt x="669423" y="1001978"/>
                </a:lnTo>
                <a:lnTo>
                  <a:pt x="715267" y="984511"/>
                </a:lnTo>
                <a:lnTo>
                  <a:pt x="762869" y="967281"/>
                </a:lnTo>
                <a:lnTo>
                  <a:pt x="812231" y="950288"/>
                </a:lnTo>
                <a:lnTo>
                  <a:pt x="863352" y="933533"/>
                </a:lnTo>
                <a:lnTo>
                  <a:pt x="916232" y="917015"/>
                </a:lnTo>
                <a:lnTo>
                  <a:pt x="970871" y="900734"/>
                </a:lnTo>
                <a:lnTo>
                  <a:pt x="1027269" y="884690"/>
                </a:lnTo>
                <a:lnTo>
                  <a:pt x="1085426" y="868883"/>
                </a:lnTo>
                <a:lnTo>
                  <a:pt x="1145343" y="853313"/>
                </a:lnTo>
                <a:lnTo>
                  <a:pt x="1207018" y="837980"/>
                </a:lnTo>
                <a:lnTo>
                  <a:pt x="1270452" y="822884"/>
                </a:lnTo>
                <a:lnTo>
                  <a:pt x="1335646" y="808024"/>
                </a:lnTo>
                <a:lnTo>
                  <a:pt x="1335972" y="747810"/>
                </a:lnTo>
                <a:lnTo>
                  <a:pt x="1332218" y="690709"/>
                </a:lnTo>
                <a:lnTo>
                  <a:pt x="1324381" y="636721"/>
                </a:lnTo>
                <a:lnTo>
                  <a:pt x="1312462" y="585847"/>
                </a:lnTo>
                <a:lnTo>
                  <a:pt x="1296459" y="538090"/>
                </a:lnTo>
                <a:lnTo>
                  <a:pt x="1276371" y="493449"/>
                </a:lnTo>
                <a:lnTo>
                  <a:pt x="1252197" y="451927"/>
                </a:lnTo>
                <a:lnTo>
                  <a:pt x="1223937" y="413524"/>
                </a:lnTo>
                <a:lnTo>
                  <a:pt x="1195275" y="382608"/>
                </a:lnTo>
                <a:lnTo>
                  <a:pt x="1163147" y="355326"/>
                </a:lnTo>
                <a:lnTo>
                  <a:pt x="1127554" y="331677"/>
                </a:lnTo>
                <a:lnTo>
                  <a:pt x="1088498" y="311664"/>
                </a:lnTo>
                <a:lnTo>
                  <a:pt x="1045979" y="295288"/>
                </a:lnTo>
                <a:lnTo>
                  <a:pt x="1000000" y="282549"/>
                </a:lnTo>
                <a:lnTo>
                  <a:pt x="950561" y="273448"/>
                </a:lnTo>
                <a:lnTo>
                  <a:pt x="897664" y="267987"/>
                </a:lnTo>
                <a:lnTo>
                  <a:pt x="841311" y="266166"/>
                </a:lnTo>
                <a:lnTo>
                  <a:pt x="799273" y="267476"/>
                </a:lnTo>
                <a:lnTo>
                  <a:pt x="756811" y="271406"/>
                </a:lnTo>
                <a:lnTo>
                  <a:pt x="713926" y="277957"/>
                </a:lnTo>
                <a:lnTo>
                  <a:pt x="670617" y="287127"/>
                </a:lnTo>
                <a:lnTo>
                  <a:pt x="626885" y="298917"/>
                </a:lnTo>
                <a:lnTo>
                  <a:pt x="582731" y="313326"/>
                </a:lnTo>
                <a:lnTo>
                  <a:pt x="538154" y="330355"/>
                </a:lnTo>
                <a:lnTo>
                  <a:pt x="493154" y="350003"/>
                </a:lnTo>
                <a:lnTo>
                  <a:pt x="447733" y="372270"/>
                </a:lnTo>
                <a:lnTo>
                  <a:pt x="401890" y="397157"/>
                </a:lnTo>
                <a:lnTo>
                  <a:pt x="355625" y="424662"/>
                </a:lnTo>
                <a:lnTo>
                  <a:pt x="308940" y="454786"/>
                </a:lnTo>
                <a:lnTo>
                  <a:pt x="261833" y="487529"/>
                </a:lnTo>
                <a:lnTo>
                  <a:pt x="214305" y="522890"/>
                </a:lnTo>
                <a:lnTo>
                  <a:pt x="166357" y="560870"/>
                </a:lnTo>
                <a:lnTo>
                  <a:pt x="166357" y="327952"/>
                </a:lnTo>
                <a:lnTo>
                  <a:pt x="204376" y="296610"/>
                </a:lnTo>
                <a:lnTo>
                  <a:pt x="245563" y="265922"/>
                </a:lnTo>
                <a:lnTo>
                  <a:pt x="289921" y="235886"/>
                </a:lnTo>
                <a:lnTo>
                  <a:pt x="337455" y="206505"/>
                </a:lnTo>
                <a:lnTo>
                  <a:pt x="388167" y="177778"/>
                </a:lnTo>
                <a:lnTo>
                  <a:pt x="442061" y="149707"/>
                </a:lnTo>
                <a:lnTo>
                  <a:pt x="489774" y="126980"/>
                </a:lnTo>
                <a:lnTo>
                  <a:pt x="537879" y="106281"/>
                </a:lnTo>
                <a:lnTo>
                  <a:pt x="586377" y="87613"/>
                </a:lnTo>
                <a:lnTo>
                  <a:pt x="635266" y="70977"/>
                </a:lnTo>
                <a:lnTo>
                  <a:pt x="684546" y="56374"/>
                </a:lnTo>
                <a:lnTo>
                  <a:pt x="734216" y="43806"/>
                </a:lnTo>
                <a:lnTo>
                  <a:pt x="784275" y="33273"/>
                </a:lnTo>
                <a:lnTo>
                  <a:pt x="841821" y="23123"/>
                </a:lnTo>
                <a:lnTo>
                  <a:pt x="897263" y="14809"/>
                </a:lnTo>
                <a:lnTo>
                  <a:pt x="950601" y="8335"/>
                </a:lnTo>
                <a:lnTo>
                  <a:pt x="1001835" y="3707"/>
                </a:lnTo>
                <a:lnTo>
                  <a:pt x="1050965" y="927"/>
                </a:lnTo>
                <a:lnTo>
                  <a:pt x="1097991" y="0"/>
                </a:lnTo>
                <a:lnTo>
                  <a:pt x="1140161" y="1057"/>
                </a:lnTo>
                <a:lnTo>
                  <a:pt x="1184315" y="4227"/>
                </a:lnTo>
                <a:lnTo>
                  <a:pt x="1230455" y="9510"/>
                </a:lnTo>
                <a:lnTo>
                  <a:pt x="1278582" y="16905"/>
                </a:lnTo>
                <a:lnTo>
                  <a:pt x="1328699" y="26409"/>
                </a:lnTo>
                <a:lnTo>
                  <a:pt x="1380807" y="38023"/>
                </a:lnTo>
                <a:lnTo>
                  <a:pt x="1440446" y="54414"/>
                </a:lnTo>
                <a:lnTo>
                  <a:pt x="1469950" y="64128"/>
                </a:lnTo>
                <a:lnTo>
                  <a:pt x="1499247" y="74853"/>
                </a:lnTo>
              </a:path>
              <a:path w="1499870" h="2343785">
                <a:moveTo>
                  <a:pt x="1335646" y="1715884"/>
                </a:moveTo>
                <a:lnTo>
                  <a:pt x="1335646" y="998156"/>
                </a:lnTo>
                <a:lnTo>
                  <a:pt x="1273692" y="1017235"/>
                </a:lnTo>
                <a:lnTo>
                  <a:pt x="1215529" y="1036404"/>
                </a:lnTo>
                <a:lnTo>
                  <a:pt x="1161156" y="1055664"/>
                </a:lnTo>
                <a:lnTo>
                  <a:pt x="1110572" y="1075015"/>
                </a:lnTo>
                <a:lnTo>
                  <a:pt x="1063774" y="1094456"/>
                </a:lnTo>
                <a:lnTo>
                  <a:pt x="1020761" y="1113990"/>
                </a:lnTo>
                <a:lnTo>
                  <a:pt x="981532" y="1133614"/>
                </a:lnTo>
                <a:lnTo>
                  <a:pt x="939399" y="1157924"/>
                </a:lnTo>
                <a:lnTo>
                  <a:pt x="900182" y="1184868"/>
                </a:lnTo>
                <a:lnTo>
                  <a:pt x="863877" y="1214447"/>
                </a:lnTo>
                <a:lnTo>
                  <a:pt x="830480" y="1246660"/>
                </a:lnTo>
                <a:lnTo>
                  <a:pt x="799985" y="1281510"/>
                </a:lnTo>
                <a:lnTo>
                  <a:pt x="772388" y="1318996"/>
                </a:lnTo>
                <a:lnTo>
                  <a:pt x="748430" y="1359876"/>
                </a:lnTo>
                <a:lnTo>
                  <a:pt x="728827" y="1404843"/>
                </a:lnTo>
                <a:lnTo>
                  <a:pt x="713581" y="1453897"/>
                </a:lnTo>
                <a:lnTo>
                  <a:pt x="702691" y="1507037"/>
                </a:lnTo>
                <a:lnTo>
                  <a:pt x="696156" y="1564263"/>
                </a:lnTo>
                <a:lnTo>
                  <a:pt x="693978" y="1625574"/>
                </a:lnTo>
                <a:lnTo>
                  <a:pt x="696052" y="1669839"/>
                </a:lnTo>
                <a:lnTo>
                  <a:pt x="702279" y="1717076"/>
                </a:lnTo>
                <a:lnTo>
                  <a:pt x="712672" y="1767283"/>
                </a:lnTo>
                <a:lnTo>
                  <a:pt x="727240" y="1820456"/>
                </a:lnTo>
                <a:lnTo>
                  <a:pt x="746076" y="1872018"/>
                </a:lnTo>
                <a:lnTo>
                  <a:pt x="769394" y="1917323"/>
                </a:lnTo>
                <a:lnTo>
                  <a:pt x="797184" y="1956378"/>
                </a:lnTo>
                <a:lnTo>
                  <a:pt x="829437" y="1989188"/>
                </a:lnTo>
                <a:lnTo>
                  <a:pt x="864915" y="2015203"/>
                </a:lnTo>
                <a:lnTo>
                  <a:pt x="902495" y="2033766"/>
                </a:lnTo>
                <a:lnTo>
                  <a:pt x="942163" y="2044893"/>
                </a:lnTo>
                <a:lnTo>
                  <a:pt x="983907" y="2048598"/>
                </a:lnTo>
                <a:lnTo>
                  <a:pt x="1026223" y="2045299"/>
                </a:lnTo>
                <a:lnTo>
                  <a:pt x="1067614" y="2035401"/>
                </a:lnTo>
                <a:lnTo>
                  <a:pt x="1108079" y="2018901"/>
                </a:lnTo>
                <a:lnTo>
                  <a:pt x="1147621" y="1995798"/>
                </a:lnTo>
                <a:lnTo>
                  <a:pt x="1186240" y="1966091"/>
                </a:lnTo>
                <a:lnTo>
                  <a:pt x="1223937" y="1929777"/>
                </a:lnTo>
                <a:lnTo>
                  <a:pt x="1264137" y="1883219"/>
                </a:lnTo>
                <a:lnTo>
                  <a:pt x="1295414" y="1838551"/>
                </a:lnTo>
                <a:lnTo>
                  <a:pt x="1317761" y="1795772"/>
                </a:lnTo>
                <a:lnTo>
                  <a:pt x="1331174" y="1754883"/>
                </a:lnTo>
                <a:lnTo>
                  <a:pt x="1335646" y="1715884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2"/>
            <a:ext cx="10692130" cy="7560309"/>
            <a:chOff x="0" y="12"/>
            <a:chExt cx="10692130" cy="7560309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38200" y="12"/>
              <a:ext cx="6653802" cy="755999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12"/>
              <a:ext cx="4050029" cy="7103109"/>
            </a:xfrm>
            <a:custGeom>
              <a:avLst/>
              <a:gdLst/>
              <a:ahLst/>
              <a:cxnLst/>
              <a:rect l="l" t="t" r="r" b="b"/>
              <a:pathLst>
                <a:path w="4050029" h="7103109">
                  <a:moveTo>
                    <a:pt x="0" y="7102792"/>
                  </a:moveTo>
                  <a:lnTo>
                    <a:pt x="4050004" y="7102792"/>
                  </a:lnTo>
                  <a:lnTo>
                    <a:pt x="4050004" y="0"/>
                  </a:lnTo>
                  <a:lnTo>
                    <a:pt x="0" y="0"/>
                  </a:lnTo>
                  <a:lnTo>
                    <a:pt x="0" y="7102792"/>
                  </a:lnTo>
                  <a:close/>
                </a:path>
              </a:pathLst>
            </a:custGeom>
            <a:solidFill>
              <a:srgbClr val="FFD6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7102805"/>
              <a:ext cx="10692130" cy="457200"/>
            </a:xfrm>
            <a:custGeom>
              <a:avLst/>
              <a:gdLst/>
              <a:ahLst/>
              <a:cxnLst/>
              <a:rect l="l" t="t" r="r" b="b"/>
              <a:pathLst>
                <a:path w="10692130" h="457200">
                  <a:moveTo>
                    <a:pt x="10692003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10692003" y="457200"/>
                  </a:lnTo>
                  <a:lnTo>
                    <a:pt x="10692003" y="0"/>
                  </a:lnTo>
                  <a:close/>
                </a:path>
              </a:pathLst>
            </a:custGeom>
            <a:solidFill>
              <a:srgbClr val="FFFD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26500" y="7215358"/>
            <a:ext cx="136715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Carmen Sans SemiBold"/>
                <a:cs typeface="Carmen Sans SemiBold"/>
              </a:rPr>
              <a:t>Academy</a:t>
            </a:r>
            <a:r>
              <a:rPr sz="900" b="1" spc="290" dirty="0">
                <a:latin typeface="Carmen Sans SemiBold"/>
                <a:cs typeface="Carmen Sans SemiBold"/>
              </a:rPr>
              <a:t> </a:t>
            </a:r>
            <a:r>
              <a:rPr sz="900" b="1" spc="-10" dirty="0">
                <a:latin typeface="Carmen Sans SemiBold"/>
                <a:cs typeface="Carmen Sans SemiBold"/>
              </a:rPr>
              <a:t>Progamma</a:t>
            </a:r>
            <a:endParaRPr sz="900">
              <a:latin typeface="Carmen Sans SemiBold"/>
              <a:cs typeface="Carmen Sans SemiBol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015100" y="7231191"/>
            <a:ext cx="22034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30" dirty="0">
                <a:latin typeface="Carmen Sans SemiBold"/>
                <a:cs typeface="Carmen Sans SemiBold"/>
              </a:rPr>
              <a:t>09</a:t>
            </a:r>
            <a:endParaRPr sz="1100">
              <a:latin typeface="Carmen Sans SemiBold"/>
              <a:cs typeface="Carmen Sans Semi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7300" y="469309"/>
            <a:ext cx="3295650" cy="1969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rmen Sans ExtraBold"/>
                <a:cs typeface="Carmen Sans ExtraBold"/>
              </a:rPr>
              <a:t>Fase</a:t>
            </a:r>
            <a:r>
              <a:rPr sz="1200" b="1" spc="-10" dirty="0">
                <a:latin typeface="Carmen Sans ExtraBold"/>
                <a:cs typeface="Carmen Sans ExtraBold"/>
              </a:rPr>
              <a:t> </a:t>
            </a:r>
            <a:r>
              <a:rPr sz="1200" b="1" dirty="0">
                <a:latin typeface="Carmen Sans ExtraBold"/>
                <a:cs typeface="Carmen Sans ExtraBold"/>
              </a:rPr>
              <a:t>1</a:t>
            </a:r>
            <a:r>
              <a:rPr sz="1200" b="1" spc="-10" dirty="0">
                <a:latin typeface="Carmen Sans ExtraBold"/>
                <a:cs typeface="Carmen Sans ExtraBold"/>
              </a:rPr>
              <a:t> </a:t>
            </a:r>
            <a:r>
              <a:rPr sz="1200" b="1" dirty="0">
                <a:latin typeface="Carmen Sans ExtraBold"/>
                <a:cs typeface="Carmen Sans ExtraBold"/>
              </a:rPr>
              <a:t>|</a:t>
            </a:r>
            <a:r>
              <a:rPr sz="1200" b="1" spc="-5" dirty="0">
                <a:latin typeface="Carmen Sans ExtraBold"/>
                <a:cs typeface="Carmen Sans ExtraBold"/>
              </a:rPr>
              <a:t> </a:t>
            </a:r>
            <a:r>
              <a:rPr sz="1200" b="1" spc="-10" dirty="0">
                <a:latin typeface="Carmen Sans ExtraBold"/>
                <a:cs typeface="Carmen Sans ExtraBold"/>
              </a:rPr>
              <a:t>Werving </a:t>
            </a:r>
            <a:r>
              <a:rPr sz="1200" b="1" dirty="0">
                <a:latin typeface="Carmen Sans ExtraBold"/>
                <a:cs typeface="Carmen Sans ExtraBold"/>
              </a:rPr>
              <a:t>&amp;</a:t>
            </a:r>
            <a:r>
              <a:rPr sz="1200" b="1" spc="-5" dirty="0">
                <a:latin typeface="Carmen Sans ExtraBold"/>
                <a:cs typeface="Carmen Sans ExtraBold"/>
              </a:rPr>
              <a:t> </a:t>
            </a:r>
            <a:r>
              <a:rPr sz="1200" b="1" spc="-10" dirty="0">
                <a:latin typeface="Carmen Sans ExtraBold"/>
                <a:cs typeface="Carmen Sans ExtraBold"/>
              </a:rPr>
              <a:t>Selectie</a:t>
            </a:r>
            <a:endParaRPr sz="1200">
              <a:latin typeface="Carmen Sans ExtraBold"/>
              <a:cs typeface="Carmen Sans ExtraBold"/>
            </a:endParaRPr>
          </a:p>
          <a:p>
            <a:pPr marL="13970" marR="79375">
              <a:lnSpc>
                <a:spcPts val="1300"/>
              </a:lnSpc>
              <a:spcBef>
                <a:spcPts val="900"/>
              </a:spcBef>
            </a:pPr>
            <a:r>
              <a:rPr sz="1100" b="0" dirty="0">
                <a:latin typeface="Carmen Sans Medium"/>
                <a:cs typeface="Carmen Sans Medium"/>
              </a:rPr>
              <a:t>Een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goed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functieprofiel is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erg </a:t>
            </a:r>
            <a:r>
              <a:rPr sz="1100" b="0" spc="-10" dirty="0">
                <a:latin typeface="Carmen Sans Medium"/>
                <a:cs typeface="Carmen Sans Medium"/>
              </a:rPr>
              <a:t>belangrijk. </a:t>
            </a:r>
            <a:r>
              <a:rPr sz="1100" b="0" dirty="0">
                <a:latin typeface="Carmen Sans Medium"/>
                <a:cs typeface="Carmen Sans Medium"/>
              </a:rPr>
              <a:t>Hierbij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spelen</a:t>
            </a:r>
            <a:r>
              <a:rPr sz="1100" b="0" spc="-10" dirty="0">
                <a:latin typeface="Carmen Sans Medium"/>
                <a:cs typeface="Carmen Sans Medium"/>
              </a:rPr>
              <a:t> zowel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hard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als</a:t>
            </a:r>
            <a:r>
              <a:rPr sz="1100" b="0" spc="-10" dirty="0">
                <a:latin typeface="Carmen Sans Medium"/>
                <a:cs typeface="Carmen Sans Medium"/>
              </a:rPr>
              <a:t> soft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skills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spc="-25" dirty="0">
                <a:latin typeface="Carmen Sans Medium"/>
                <a:cs typeface="Carmen Sans Medium"/>
              </a:rPr>
              <a:t>een </a:t>
            </a:r>
            <a:r>
              <a:rPr sz="1100" b="0" dirty="0">
                <a:latin typeface="Carmen Sans Medium"/>
                <a:cs typeface="Carmen Sans Medium"/>
              </a:rPr>
              <a:t>rol.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Na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één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of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meerdere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gesprekken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met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25" dirty="0">
                <a:latin typeface="Carmen Sans Medium"/>
                <a:cs typeface="Carmen Sans Medium"/>
              </a:rPr>
              <a:t>een </a:t>
            </a:r>
            <a:r>
              <a:rPr sz="1100" b="0" dirty="0">
                <a:latin typeface="Carmen Sans Medium"/>
                <a:cs typeface="Carmen Sans Medium"/>
              </a:rPr>
              <a:t>aantal</a:t>
            </a:r>
            <a:r>
              <a:rPr sz="1100" b="0" spc="-3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betrokkenen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vanuit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klant</a:t>
            </a:r>
            <a:r>
              <a:rPr sz="1100" b="0" spc="-20" dirty="0">
                <a:latin typeface="Carmen Sans Medium"/>
                <a:cs typeface="Carmen Sans Medium"/>
              </a:rPr>
              <a:t> wordt</a:t>
            </a:r>
            <a:endParaRPr sz="1100">
              <a:latin typeface="Carmen Sans Medium"/>
              <a:cs typeface="Carmen Sans Medium"/>
            </a:endParaRPr>
          </a:p>
          <a:p>
            <a:pPr marL="13970">
              <a:lnSpc>
                <a:spcPts val="1250"/>
              </a:lnSpc>
            </a:pPr>
            <a:r>
              <a:rPr sz="1100" b="0" dirty="0">
                <a:latin typeface="Carmen Sans Medium"/>
                <a:cs typeface="Carmen Sans Medium"/>
              </a:rPr>
              <a:t>in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overleg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een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functieprofiel </a:t>
            </a:r>
            <a:r>
              <a:rPr sz="1100" b="0" spc="-10" dirty="0">
                <a:latin typeface="Carmen Sans Medium"/>
                <a:cs typeface="Carmen Sans Medium"/>
              </a:rPr>
              <a:t>opgesteld.</a:t>
            </a:r>
            <a:endParaRPr sz="1100">
              <a:latin typeface="Carmen Sans Medium"/>
              <a:cs typeface="Carmen Sans Medium"/>
            </a:endParaRPr>
          </a:p>
          <a:p>
            <a:pPr marL="13970" marR="5080">
              <a:lnSpc>
                <a:spcPts val="1300"/>
              </a:lnSpc>
              <a:spcBef>
                <a:spcPts val="50"/>
              </a:spcBef>
            </a:pPr>
            <a:r>
              <a:rPr sz="1100" b="0" dirty="0">
                <a:latin typeface="Carmen Sans Medium"/>
                <a:cs typeface="Carmen Sans Medium"/>
              </a:rPr>
              <a:t>Deze</a:t>
            </a:r>
            <a:r>
              <a:rPr sz="1100" b="0" spc="-2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profielen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vormen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basis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voor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spc="-25" dirty="0">
                <a:latin typeface="Carmen Sans Medium"/>
                <a:cs typeface="Carmen Sans Medium"/>
              </a:rPr>
              <a:t>het </a:t>
            </a:r>
            <a:r>
              <a:rPr sz="1100" b="0" dirty="0">
                <a:latin typeface="Carmen Sans Medium"/>
                <a:cs typeface="Carmen Sans Medium"/>
              </a:rPr>
              <a:t>volledige</a:t>
            </a:r>
            <a:r>
              <a:rPr sz="1100" b="0" spc="-10" dirty="0">
                <a:latin typeface="Carmen Sans Medium"/>
                <a:cs typeface="Carmen Sans Medium"/>
              </a:rPr>
              <a:t> vervolgtraject.</a:t>
            </a:r>
            <a:r>
              <a:rPr sz="1100" b="0" spc="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In</a:t>
            </a:r>
            <a:r>
              <a:rPr sz="1100" b="0" spc="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het</a:t>
            </a:r>
            <a:r>
              <a:rPr sz="1100" b="0" spc="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profiel</a:t>
            </a:r>
            <a:r>
              <a:rPr sz="1100" b="0" spc="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worden </a:t>
            </a:r>
            <a:r>
              <a:rPr sz="1100" b="0" dirty="0">
                <a:latin typeface="Carmen Sans Medium"/>
                <a:cs typeface="Carmen Sans Medium"/>
              </a:rPr>
              <a:t>vereisten</a:t>
            </a:r>
            <a:r>
              <a:rPr sz="1100" b="0" spc="-3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voor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functie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vastgesteld.</a:t>
            </a:r>
            <a:endParaRPr sz="1100">
              <a:latin typeface="Carmen Sans Medium"/>
              <a:cs typeface="Carmen Sans Medium"/>
            </a:endParaRPr>
          </a:p>
          <a:p>
            <a:pPr marL="13970" marR="278130">
              <a:lnSpc>
                <a:spcPts val="1300"/>
              </a:lnSpc>
              <a:spcBef>
                <a:spcPts val="5"/>
              </a:spcBef>
            </a:pPr>
            <a:r>
              <a:rPr sz="1100" b="0" dirty="0">
                <a:latin typeface="Carmen Sans Medium"/>
                <a:cs typeface="Carmen Sans Medium"/>
              </a:rPr>
              <a:t>Daarna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wordt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het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assessment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en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20" dirty="0">
                <a:latin typeface="Carmen Sans Medium"/>
                <a:cs typeface="Carmen Sans Medium"/>
              </a:rPr>
              <a:t>papi </a:t>
            </a:r>
            <a:r>
              <a:rPr sz="1100" b="0" dirty="0">
                <a:latin typeface="Carmen Sans Medium"/>
                <a:cs typeface="Carmen Sans Medium"/>
              </a:rPr>
              <a:t>test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afgenomen.</a:t>
            </a:r>
            <a:endParaRPr sz="1100">
              <a:latin typeface="Carmen Sans Medium"/>
              <a:cs typeface="Carmen Sans Medi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84656" y="409873"/>
            <a:ext cx="3973829" cy="1144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EF8"/>
                </a:solidFill>
                <a:latin typeface="Carmen Sans ExtraBold"/>
                <a:cs typeface="Carmen Sans ExtraBold"/>
              </a:rPr>
              <a:t>Fase</a:t>
            </a:r>
            <a:r>
              <a:rPr sz="1200" b="1" spc="-10" dirty="0">
                <a:solidFill>
                  <a:srgbClr val="FFFEF8"/>
                </a:solidFill>
                <a:latin typeface="Carmen Sans ExtraBold"/>
                <a:cs typeface="Carmen Sans ExtraBold"/>
              </a:rPr>
              <a:t> </a:t>
            </a:r>
            <a:r>
              <a:rPr sz="1200" b="1" dirty="0">
                <a:solidFill>
                  <a:srgbClr val="FFFEF8"/>
                </a:solidFill>
                <a:latin typeface="Carmen Sans ExtraBold"/>
                <a:cs typeface="Carmen Sans ExtraBold"/>
              </a:rPr>
              <a:t>4</a:t>
            </a:r>
            <a:r>
              <a:rPr sz="1200" b="1" spc="-10" dirty="0">
                <a:solidFill>
                  <a:srgbClr val="FFFEF8"/>
                </a:solidFill>
                <a:latin typeface="Carmen Sans ExtraBold"/>
                <a:cs typeface="Carmen Sans ExtraBold"/>
              </a:rPr>
              <a:t> </a:t>
            </a:r>
            <a:r>
              <a:rPr sz="1200" b="1" dirty="0">
                <a:solidFill>
                  <a:srgbClr val="FFFEF8"/>
                </a:solidFill>
                <a:latin typeface="Carmen Sans ExtraBold"/>
                <a:cs typeface="Carmen Sans ExtraBold"/>
              </a:rPr>
              <a:t>|</a:t>
            </a:r>
            <a:r>
              <a:rPr sz="1200" b="1" spc="-5" dirty="0">
                <a:solidFill>
                  <a:srgbClr val="FFFEF8"/>
                </a:solidFill>
                <a:latin typeface="Carmen Sans ExtraBold"/>
                <a:cs typeface="Carmen Sans ExtraBold"/>
              </a:rPr>
              <a:t> </a:t>
            </a:r>
            <a:r>
              <a:rPr sz="1200" b="1" spc="-10" dirty="0">
                <a:solidFill>
                  <a:srgbClr val="FFFEF8"/>
                </a:solidFill>
                <a:latin typeface="Carmen Sans ExtraBold"/>
                <a:cs typeface="Carmen Sans ExtraBold"/>
              </a:rPr>
              <a:t>Intakegesprekken</a:t>
            </a:r>
            <a:endParaRPr sz="1200">
              <a:latin typeface="Carmen Sans ExtraBold"/>
              <a:cs typeface="Carmen Sans ExtraBold"/>
            </a:endParaRPr>
          </a:p>
          <a:p>
            <a:pPr marL="12700" marR="5080">
              <a:lnSpc>
                <a:spcPts val="1300"/>
              </a:lnSpc>
              <a:spcBef>
                <a:spcPts val="905"/>
              </a:spcBef>
            </a:pP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Als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de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kandidaat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de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testen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heeft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gemaakt,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wordt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hij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of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zij</a:t>
            </a:r>
            <a:r>
              <a:rPr sz="11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voorgesteld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aan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IBS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Academy.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De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kandidaat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wordt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getoetst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op zijn</a:t>
            </a:r>
            <a:r>
              <a:rPr sz="11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technische skills</a:t>
            </a:r>
            <a:r>
              <a:rPr sz="11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en op</a:t>
            </a:r>
            <a:r>
              <a:rPr sz="1100" b="0" spc="-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moment </a:t>
            </a:r>
            <a:r>
              <a:rPr sz="11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dat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IBS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Academy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zijn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akkoord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geeft,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wordt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de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kandidaat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voorgesteld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aan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de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klant.</a:t>
            </a:r>
            <a:endParaRPr sz="1100">
              <a:latin typeface="Carmen Sans Medium"/>
              <a:cs typeface="Carmen Sans Medium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69651" y="1804942"/>
            <a:ext cx="3939540" cy="148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EF8"/>
                </a:solidFill>
                <a:latin typeface="Carmen Sans ExtraBold"/>
                <a:cs typeface="Carmen Sans ExtraBold"/>
              </a:rPr>
              <a:t>Fase</a:t>
            </a:r>
            <a:r>
              <a:rPr sz="1200" b="1" spc="-10" dirty="0">
                <a:solidFill>
                  <a:srgbClr val="FFFEF8"/>
                </a:solidFill>
                <a:latin typeface="Carmen Sans ExtraBold"/>
                <a:cs typeface="Carmen Sans ExtraBold"/>
              </a:rPr>
              <a:t> </a:t>
            </a:r>
            <a:r>
              <a:rPr sz="1200" b="1" dirty="0">
                <a:solidFill>
                  <a:srgbClr val="FFFEF8"/>
                </a:solidFill>
                <a:latin typeface="Carmen Sans ExtraBold"/>
                <a:cs typeface="Carmen Sans ExtraBold"/>
              </a:rPr>
              <a:t>5</a:t>
            </a:r>
            <a:r>
              <a:rPr sz="1200" b="1" spc="-10" dirty="0">
                <a:solidFill>
                  <a:srgbClr val="FFFEF8"/>
                </a:solidFill>
                <a:latin typeface="Carmen Sans ExtraBold"/>
                <a:cs typeface="Carmen Sans ExtraBold"/>
              </a:rPr>
              <a:t> </a:t>
            </a:r>
            <a:r>
              <a:rPr sz="1200" b="1" dirty="0">
                <a:solidFill>
                  <a:srgbClr val="FFFEF8"/>
                </a:solidFill>
                <a:latin typeface="Carmen Sans ExtraBold"/>
                <a:cs typeface="Carmen Sans ExtraBold"/>
              </a:rPr>
              <a:t>|</a:t>
            </a:r>
            <a:r>
              <a:rPr sz="1200" b="1" spc="-5" dirty="0">
                <a:solidFill>
                  <a:srgbClr val="FFFEF8"/>
                </a:solidFill>
                <a:latin typeface="Carmen Sans ExtraBold"/>
                <a:cs typeface="Carmen Sans ExtraBold"/>
              </a:rPr>
              <a:t> </a:t>
            </a:r>
            <a:r>
              <a:rPr sz="1200" b="1" spc="-10" dirty="0">
                <a:solidFill>
                  <a:srgbClr val="FFFEF8"/>
                </a:solidFill>
                <a:latin typeface="Carmen Sans ExtraBold"/>
                <a:cs typeface="Carmen Sans ExtraBold"/>
              </a:rPr>
              <a:t>Selectie</a:t>
            </a:r>
            <a:endParaRPr sz="1200">
              <a:latin typeface="Carmen Sans ExtraBold"/>
              <a:cs typeface="Carmen Sans ExtraBold"/>
            </a:endParaRPr>
          </a:p>
          <a:p>
            <a:pPr marL="13970" marR="78740">
              <a:lnSpc>
                <a:spcPts val="1300"/>
              </a:lnSpc>
              <a:spcBef>
                <a:spcPts val="1025"/>
              </a:spcBef>
            </a:pP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De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kandidaten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op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de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shortlist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worden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besproken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met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de</a:t>
            </a:r>
            <a:r>
              <a:rPr sz="11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klant;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inclusief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de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uitkomst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van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de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assessments.</a:t>
            </a:r>
            <a:endParaRPr sz="1100">
              <a:latin typeface="Carmen Sans Medium"/>
              <a:cs typeface="Carmen Sans Medium"/>
            </a:endParaRPr>
          </a:p>
          <a:p>
            <a:pPr marL="13970" marR="5080">
              <a:lnSpc>
                <a:spcPts val="1300"/>
              </a:lnSpc>
            </a:pP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De</a:t>
            </a:r>
            <a:r>
              <a:rPr sz="11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klant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bepaalt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met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welke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kandidaten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op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de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 shortlist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zij</a:t>
            </a:r>
            <a:r>
              <a:rPr sz="1100" b="0" spc="-3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een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kennismakingsgesprek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willen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voeren.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Een 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positieve</a:t>
            </a:r>
            <a:r>
              <a:rPr sz="1100" b="0" spc="-3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uitkomst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van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dit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gesprek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(van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zowel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de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kandidaat</a:t>
            </a:r>
            <a:r>
              <a:rPr sz="1100" b="0" spc="-2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als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klant)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betekent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de</a:t>
            </a:r>
            <a:r>
              <a:rPr sz="1100" b="0" spc="-15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definitieve selectie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van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dirty="0">
                <a:solidFill>
                  <a:srgbClr val="FFFEF8"/>
                </a:solidFill>
                <a:latin typeface="Carmen Sans Medium"/>
                <a:cs typeface="Carmen Sans Medium"/>
              </a:rPr>
              <a:t>de</a:t>
            </a:r>
            <a:r>
              <a:rPr sz="1100" b="0" spc="-20" dirty="0">
                <a:solidFill>
                  <a:srgbClr val="FFFEF8"/>
                </a:solidFill>
                <a:latin typeface="Carmen Sans Medium"/>
                <a:cs typeface="Carmen Sans Medium"/>
              </a:rPr>
              <a:t> </a:t>
            </a:r>
            <a:r>
              <a:rPr sz="1100" b="0" spc="-10" dirty="0">
                <a:solidFill>
                  <a:srgbClr val="FFFEF8"/>
                </a:solidFill>
                <a:latin typeface="Carmen Sans Medium"/>
                <a:cs typeface="Carmen Sans Medium"/>
              </a:rPr>
              <a:t>kandidaat.</a:t>
            </a:r>
            <a:endParaRPr sz="1100">
              <a:latin typeface="Carmen Sans Medium"/>
              <a:cs typeface="Carmen Sans Medium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7300" y="2591040"/>
            <a:ext cx="3005455" cy="893444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70"/>
              </a:spcBef>
            </a:pPr>
            <a:r>
              <a:rPr sz="1200" b="1" dirty="0">
                <a:latin typeface="Carmen Sans ExtraBold"/>
                <a:cs typeface="Carmen Sans ExtraBold"/>
              </a:rPr>
              <a:t>Fase</a:t>
            </a:r>
            <a:r>
              <a:rPr sz="1200" b="1" spc="-10" dirty="0">
                <a:latin typeface="Carmen Sans ExtraBold"/>
                <a:cs typeface="Carmen Sans ExtraBold"/>
              </a:rPr>
              <a:t> </a:t>
            </a:r>
            <a:r>
              <a:rPr sz="1200" b="1" dirty="0">
                <a:latin typeface="Carmen Sans ExtraBold"/>
                <a:cs typeface="Carmen Sans ExtraBold"/>
              </a:rPr>
              <a:t>2</a:t>
            </a:r>
            <a:r>
              <a:rPr sz="1200" b="1" spc="-10" dirty="0">
                <a:latin typeface="Carmen Sans ExtraBold"/>
                <a:cs typeface="Carmen Sans ExtraBold"/>
              </a:rPr>
              <a:t> </a:t>
            </a:r>
            <a:r>
              <a:rPr sz="1200" b="1" dirty="0">
                <a:latin typeface="Carmen Sans ExtraBold"/>
                <a:cs typeface="Carmen Sans ExtraBold"/>
              </a:rPr>
              <a:t>|</a:t>
            </a:r>
            <a:r>
              <a:rPr sz="1200" b="1" spc="-5" dirty="0">
                <a:latin typeface="Carmen Sans ExtraBold"/>
                <a:cs typeface="Carmen Sans ExtraBold"/>
              </a:rPr>
              <a:t> </a:t>
            </a:r>
            <a:r>
              <a:rPr sz="1200" b="1" spc="-10" dirty="0">
                <a:latin typeface="Carmen Sans ExtraBold"/>
                <a:cs typeface="Carmen Sans ExtraBold"/>
              </a:rPr>
              <a:t>Intake</a:t>
            </a:r>
            <a:endParaRPr sz="1200">
              <a:latin typeface="Carmen Sans ExtraBold"/>
              <a:cs typeface="Carmen Sans ExtraBold"/>
            </a:endParaRPr>
          </a:p>
          <a:p>
            <a:pPr marL="13970" marR="5080">
              <a:lnSpc>
                <a:spcPts val="1300"/>
              </a:lnSpc>
              <a:spcBef>
                <a:spcPts val="765"/>
              </a:spcBef>
            </a:pP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3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kandidaten</a:t>
            </a:r>
            <a:r>
              <a:rPr sz="1100" b="0" spc="-2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worden</a:t>
            </a:r>
            <a:r>
              <a:rPr sz="1100" b="0" spc="-2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uitgenodigd</a:t>
            </a:r>
            <a:r>
              <a:rPr sz="1100" b="0" spc="-2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,en</a:t>
            </a:r>
            <a:r>
              <a:rPr sz="1100" b="0" spc="-25" dirty="0">
                <a:latin typeface="Carmen Sans Medium"/>
                <a:cs typeface="Carmen Sans Medium"/>
              </a:rPr>
              <a:t> er </a:t>
            </a:r>
            <a:r>
              <a:rPr sz="1100" b="0" dirty="0">
                <a:latin typeface="Carmen Sans Medium"/>
                <a:cs typeface="Carmen Sans Medium"/>
              </a:rPr>
              <a:t>wordt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gekeken </a:t>
            </a:r>
            <a:r>
              <a:rPr sz="1100" b="0" dirty="0">
                <a:latin typeface="Carmen Sans Medium"/>
                <a:cs typeface="Carmen Sans Medium"/>
              </a:rPr>
              <a:t>of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match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er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is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met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spc="-25" dirty="0">
                <a:latin typeface="Carmen Sans Medium"/>
                <a:cs typeface="Carmen Sans Medium"/>
              </a:rPr>
              <a:t>het </a:t>
            </a:r>
            <a:r>
              <a:rPr sz="1100" b="0" dirty="0">
                <a:latin typeface="Carmen Sans Medium"/>
                <a:cs typeface="Carmen Sans Medium"/>
              </a:rPr>
              <a:t>profiel</a:t>
            </a:r>
            <a:r>
              <a:rPr sz="1100" b="0" spc="-2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wat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wordt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gezocht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door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10" dirty="0">
                <a:latin typeface="Carmen Sans Medium"/>
                <a:cs typeface="Carmen Sans Medium"/>
              </a:rPr>
              <a:t> klant.</a:t>
            </a:r>
            <a:endParaRPr sz="1100">
              <a:latin typeface="Carmen Sans Medium"/>
              <a:cs typeface="Carmen Sans Medium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1356" y="3714667"/>
            <a:ext cx="3089910" cy="2144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rmen Sans ExtraBold"/>
                <a:cs typeface="Carmen Sans ExtraBold"/>
              </a:rPr>
              <a:t>Fase</a:t>
            </a:r>
            <a:r>
              <a:rPr sz="1200" b="1" spc="-10" dirty="0">
                <a:latin typeface="Carmen Sans ExtraBold"/>
                <a:cs typeface="Carmen Sans ExtraBold"/>
              </a:rPr>
              <a:t> </a:t>
            </a:r>
            <a:r>
              <a:rPr sz="1200" b="1" dirty="0">
                <a:latin typeface="Carmen Sans ExtraBold"/>
                <a:cs typeface="Carmen Sans ExtraBold"/>
              </a:rPr>
              <a:t>3</a:t>
            </a:r>
            <a:r>
              <a:rPr sz="1200" b="1" spc="-10" dirty="0">
                <a:latin typeface="Carmen Sans ExtraBold"/>
                <a:cs typeface="Carmen Sans ExtraBold"/>
              </a:rPr>
              <a:t> </a:t>
            </a:r>
            <a:r>
              <a:rPr sz="1200" b="1" dirty="0">
                <a:latin typeface="Carmen Sans ExtraBold"/>
                <a:cs typeface="Carmen Sans ExtraBold"/>
              </a:rPr>
              <a:t>|</a:t>
            </a:r>
            <a:r>
              <a:rPr sz="1200" b="1" spc="-5" dirty="0">
                <a:latin typeface="Carmen Sans ExtraBold"/>
                <a:cs typeface="Carmen Sans ExtraBold"/>
              </a:rPr>
              <a:t> </a:t>
            </a:r>
            <a:r>
              <a:rPr sz="1200" b="1" spc="-10" dirty="0">
                <a:latin typeface="Carmen Sans ExtraBold"/>
                <a:cs typeface="Carmen Sans ExtraBold"/>
              </a:rPr>
              <a:t>Assesments</a:t>
            </a:r>
            <a:endParaRPr sz="1200">
              <a:latin typeface="Carmen Sans ExtraBold"/>
              <a:cs typeface="Carmen Sans ExtraBold"/>
            </a:endParaRPr>
          </a:p>
          <a:p>
            <a:pPr marL="13970" marR="63500">
              <a:lnSpc>
                <a:spcPts val="1300"/>
              </a:lnSpc>
              <a:spcBef>
                <a:spcPts val="975"/>
              </a:spcBef>
            </a:pP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kandidaten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gaan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verschillende </a:t>
            </a:r>
            <a:r>
              <a:rPr sz="1100" b="0" dirty="0">
                <a:latin typeface="Carmen Sans Medium"/>
                <a:cs typeface="Carmen Sans Medium"/>
              </a:rPr>
              <a:t>assessments</a:t>
            </a:r>
            <a:r>
              <a:rPr sz="1100" b="0" spc="-3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maken.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Doel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hiervan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is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spc="-20" dirty="0">
                <a:latin typeface="Carmen Sans Medium"/>
                <a:cs typeface="Carmen Sans Medium"/>
              </a:rPr>
              <a:t>twee </a:t>
            </a:r>
            <a:r>
              <a:rPr sz="1100" b="0" dirty="0">
                <a:latin typeface="Carmen Sans Medium"/>
                <a:cs typeface="Carmen Sans Medium"/>
              </a:rPr>
              <a:t>aspecten</a:t>
            </a:r>
            <a:r>
              <a:rPr sz="1100" b="0" spc="-2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in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kaart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te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brengen,</a:t>
            </a:r>
            <a:r>
              <a:rPr sz="1100" b="0" spc="-10" dirty="0">
                <a:latin typeface="Carmen Sans Medium"/>
                <a:cs typeface="Carmen Sans Medium"/>
              </a:rPr>
              <a:t> namelijk:</a:t>
            </a:r>
            <a:endParaRPr sz="1100">
              <a:latin typeface="Carmen Sans Medium"/>
              <a:cs typeface="Carmen Sans Medium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00">
              <a:latin typeface="Carmen Sans Medium"/>
              <a:cs typeface="Carmen Sans Medium"/>
            </a:endParaRPr>
          </a:p>
          <a:p>
            <a:pPr marL="13970" marR="191135">
              <a:lnSpc>
                <a:spcPts val="1300"/>
              </a:lnSpc>
            </a:pPr>
            <a:r>
              <a:rPr sz="1100" b="0" spc="-10" dirty="0">
                <a:latin typeface="Carmen Sans Medium"/>
                <a:cs typeface="Carmen Sans Medium"/>
              </a:rPr>
              <a:t>Heeft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kandidaat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(in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potentie)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spc="-25" dirty="0">
                <a:latin typeface="Carmen Sans Medium"/>
                <a:cs typeface="Carmen Sans Medium"/>
              </a:rPr>
              <a:t>de </a:t>
            </a:r>
            <a:r>
              <a:rPr sz="1100" b="0" dirty="0">
                <a:latin typeface="Carmen Sans Medium"/>
                <a:cs typeface="Carmen Sans Medium"/>
              </a:rPr>
              <a:t>intellectuele</a:t>
            </a:r>
            <a:r>
              <a:rPr sz="1100" b="0" spc="-3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kwaliteiten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om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het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vak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spc="-25" dirty="0">
                <a:latin typeface="Carmen Sans Medium"/>
                <a:cs typeface="Carmen Sans Medium"/>
              </a:rPr>
              <a:t>van </a:t>
            </a:r>
            <a:r>
              <a:rPr sz="1100" b="0" spc="-10" dirty="0">
                <a:latin typeface="Carmen Sans Medium"/>
                <a:cs typeface="Carmen Sans Medium"/>
              </a:rPr>
              <a:t>developer</a:t>
            </a:r>
            <a:r>
              <a:rPr sz="1100" b="0" dirty="0">
                <a:latin typeface="Carmen Sans Medium"/>
                <a:cs typeface="Carmen Sans Medium"/>
              </a:rPr>
              <a:t> te</a:t>
            </a:r>
            <a:r>
              <a:rPr sz="1100" b="0" spc="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leren</a:t>
            </a:r>
            <a:endParaRPr sz="1100">
              <a:latin typeface="Carmen Sans Medium"/>
              <a:cs typeface="Carmen Sans Medium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00">
              <a:latin typeface="Carmen Sans Medium"/>
              <a:cs typeface="Carmen Sans Medium"/>
            </a:endParaRPr>
          </a:p>
          <a:p>
            <a:pPr marL="13970" marR="5080">
              <a:lnSpc>
                <a:spcPts val="1300"/>
              </a:lnSpc>
            </a:pP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Papi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test.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·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Heeft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de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kandidaat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spc="-25" dirty="0">
                <a:latin typeface="Carmen Sans Medium"/>
                <a:cs typeface="Carmen Sans Medium"/>
              </a:rPr>
              <a:t>de </a:t>
            </a:r>
            <a:r>
              <a:rPr sz="1100" b="0" dirty="0">
                <a:latin typeface="Carmen Sans Medium"/>
                <a:cs typeface="Carmen Sans Medium"/>
              </a:rPr>
              <a:t>persoonlijkheid</a:t>
            </a:r>
            <a:r>
              <a:rPr sz="1100" b="0" spc="-2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die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aansluit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op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het</a:t>
            </a:r>
            <a:r>
              <a:rPr sz="1100" b="0" spc="-10" dirty="0">
                <a:latin typeface="Carmen Sans Medium"/>
                <a:cs typeface="Carmen Sans Medium"/>
              </a:rPr>
              <a:t> </a:t>
            </a:r>
            <a:r>
              <a:rPr sz="1100" b="0" dirty="0">
                <a:latin typeface="Carmen Sans Medium"/>
                <a:cs typeface="Carmen Sans Medium"/>
              </a:rPr>
              <a:t>vak</a:t>
            </a:r>
            <a:r>
              <a:rPr sz="1100" b="0" spc="-5" dirty="0">
                <a:latin typeface="Carmen Sans Medium"/>
                <a:cs typeface="Carmen Sans Medium"/>
              </a:rPr>
              <a:t> </a:t>
            </a:r>
            <a:r>
              <a:rPr sz="1100" b="0" spc="-30" dirty="0">
                <a:latin typeface="Carmen Sans Medium"/>
                <a:cs typeface="Carmen Sans Medium"/>
              </a:rPr>
              <a:t>van </a:t>
            </a:r>
            <a:r>
              <a:rPr sz="1100" b="0" dirty="0">
                <a:latin typeface="Carmen Sans Medium"/>
                <a:cs typeface="Carmen Sans Medium"/>
              </a:rPr>
              <a:t>data</a:t>
            </a:r>
            <a:r>
              <a:rPr sz="1100" b="0" spc="-15" dirty="0">
                <a:latin typeface="Carmen Sans Medium"/>
                <a:cs typeface="Carmen Sans Medium"/>
              </a:rPr>
              <a:t> </a:t>
            </a:r>
            <a:r>
              <a:rPr sz="1100" b="0" spc="-10" dirty="0">
                <a:latin typeface="Carmen Sans Medium"/>
                <a:cs typeface="Carmen Sans Medium"/>
              </a:rPr>
              <a:t>engineer.</a:t>
            </a:r>
            <a:endParaRPr sz="1100">
              <a:latin typeface="Carmen Sans Medium"/>
              <a:cs typeface="Carmen Sans Medium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622099" y="6391645"/>
            <a:ext cx="352552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99160" algn="l"/>
              </a:tabLst>
            </a:pPr>
            <a:r>
              <a:rPr sz="2000" b="1" spc="-25" dirty="0">
                <a:solidFill>
                  <a:srgbClr val="FFFEF8"/>
                </a:solidFill>
                <a:latin typeface="Carmen Sans"/>
                <a:cs typeface="Carmen Sans"/>
              </a:rPr>
              <a:t>01.</a:t>
            </a:r>
            <a:r>
              <a:rPr sz="2000" b="1" dirty="0">
                <a:solidFill>
                  <a:srgbClr val="FFFEF8"/>
                </a:solidFill>
                <a:latin typeface="Carmen Sans"/>
                <a:cs typeface="Carmen Sans"/>
              </a:rPr>
              <a:t>	Werving</a:t>
            </a:r>
            <a:r>
              <a:rPr sz="2000" b="1" spc="180" dirty="0">
                <a:solidFill>
                  <a:srgbClr val="FFFEF8"/>
                </a:solidFill>
                <a:latin typeface="Carmen Sans"/>
                <a:cs typeface="Carmen Sans"/>
              </a:rPr>
              <a:t> </a:t>
            </a:r>
            <a:r>
              <a:rPr sz="2000" b="1" dirty="0">
                <a:solidFill>
                  <a:srgbClr val="FFFEF8"/>
                </a:solidFill>
                <a:latin typeface="Carmen Sans"/>
                <a:cs typeface="Carmen Sans"/>
              </a:rPr>
              <a:t>&amp;</a:t>
            </a:r>
            <a:r>
              <a:rPr sz="2000" b="1" spc="180" dirty="0">
                <a:solidFill>
                  <a:srgbClr val="FFFEF8"/>
                </a:solidFill>
                <a:latin typeface="Carmen Sans"/>
                <a:cs typeface="Carmen Sans"/>
              </a:rPr>
              <a:t> </a:t>
            </a:r>
            <a:r>
              <a:rPr sz="2000" b="1" spc="40" dirty="0">
                <a:solidFill>
                  <a:srgbClr val="FFFEF8"/>
                </a:solidFill>
                <a:latin typeface="Carmen Sans"/>
                <a:cs typeface="Carmen Sans"/>
              </a:rPr>
              <a:t>Selectie</a:t>
            </a:r>
            <a:endParaRPr sz="2000">
              <a:latin typeface="Carmen Sans"/>
              <a:cs typeface="Carmen Sans"/>
            </a:endParaRPr>
          </a:p>
        </p:txBody>
      </p:sp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00003" y="3605453"/>
            <a:ext cx="2812864" cy="237954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EF8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2050</Words>
  <Application>Microsoft Office PowerPoint</Application>
  <PresentationFormat>Custom</PresentationFormat>
  <Paragraphs>233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Carmen Sans</vt:lpstr>
      <vt:lpstr>Carmen Sans ExtraBold</vt:lpstr>
      <vt:lpstr>Carmen Sans Medium</vt:lpstr>
      <vt:lpstr>Carmen Sans SemiBold</vt:lpstr>
      <vt:lpstr>AccentGraphicW00-Bold</vt:lpstr>
      <vt:lpstr>Times New Roman</vt:lpstr>
      <vt:lpstr>Office Theme</vt:lpstr>
      <vt:lpstr>PowerPoint Presentation</vt:lpstr>
      <vt:lpstr>Wij zetten complexe big data om in oplossingen.</vt:lpstr>
      <vt:lpstr>PowerPoint Presentation</vt:lpstr>
      <vt:lpstr>Real Value By Real People</vt:lpstr>
      <vt:lpstr>PowerPoint Presentation</vt:lpstr>
      <vt:lpstr>Mosadex</vt:lpstr>
      <vt:lpstr>PowerPoint Presentation</vt:lpstr>
      <vt:lpstr>Academy programma</vt:lpstr>
      <vt:lpstr>PowerPoint Presentation</vt:lpstr>
      <vt:lpstr>02. Indiensttreden IBS Academy</vt:lpstr>
      <vt:lpstr>03. Opleiding  Roadmap</vt:lpstr>
      <vt:lpstr>PowerPoint Presentation</vt:lpstr>
      <vt:lpstr>PowerPoint Presentation</vt:lpstr>
      <vt:lpstr>Doorloopfasen</vt:lpstr>
      <vt:lpstr>Value Add IBS Progamma</vt:lpstr>
      <vt:lpstr>Ervaringen</vt:lpstr>
      <vt:lpstr>Feiten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Cecilia Spruijt</cp:lastModifiedBy>
  <cp:revision>1</cp:revision>
  <dcterms:created xsi:type="dcterms:W3CDTF">2022-09-01T15:22:36Z</dcterms:created>
  <dcterms:modified xsi:type="dcterms:W3CDTF">2022-09-01T15:22:44Z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2022-09-01T00:00:00Z</vt:filetime>
  </property>
  <property fmtid="{D5CDD505-2E9C-101B-9397-08002B2CF9AE}" pid="3" name="Creator">
    <vt:lpwstr>Adobe InDesign 17.4 (Windows)</vt:lpwstr>
  </property>
  <property fmtid="{D5CDD505-2E9C-101B-9397-08002B2CF9AE}" pid="4" name="LastSaved">
    <vt:filetime>2022-09-01T00:00:00Z</vt:filetime>
  </property>
  <property fmtid="{D5CDD505-2E9C-101B-9397-08002B2CF9AE}" pid="5" name="Producer">
    <vt:lpwstr>Adobe PDF Library 16.0.7</vt:lpwstr>
  </property>
</Properties>
</file>